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sldIdLst>
    <p:sldId id="256" r:id="rId5"/>
    <p:sldId id="466" r:id="rId6"/>
    <p:sldId id="725" r:id="rId7"/>
    <p:sldId id="718" r:id="rId8"/>
    <p:sldId id="711" r:id="rId9"/>
    <p:sldId id="717" r:id="rId10"/>
    <p:sldId id="702" r:id="rId11"/>
    <p:sldId id="581" r:id="rId12"/>
    <p:sldId id="722" r:id="rId13"/>
    <p:sldId id="720" r:id="rId14"/>
    <p:sldId id="713" r:id="rId15"/>
    <p:sldId id="715" r:id="rId16"/>
    <p:sldId id="721" r:id="rId17"/>
    <p:sldId id="724" r:id="rId18"/>
    <p:sldId id="706" r:id="rId19"/>
    <p:sldId id="723" r:id="rId20"/>
    <p:sldId id="698" r:id="rId21"/>
    <p:sldId id="726" r:id="rId22"/>
    <p:sldId id="258" r:id="rId23"/>
  </p:sldIdLst>
  <p:sldSz cx="12192000" cy="6858000"/>
  <p:notesSz cx="6858000" cy="9144000"/>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4BC"/>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80885-8FF2-4F4E-8923-91D01EB9EA3C}" v="46" dt="2021-08-02T13:46:36.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445" autoAdjust="0"/>
  </p:normalViewPr>
  <p:slideViewPr>
    <p:cSldViewPr showGuides="1">
      <p:cViewPr varScale="1">
        <p:scale>
          <a:sx n="56" d="100"/>
          <a:sy n="56" d="100"/>
        </p:scale>
        <p:origin x="2226" y="66"/>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Parnell" userId="60aaa540-ab7e-4072-8f5d-9876c38bbc1c" providerId="ADAL" clId="{9D180885-8FF2-4F4E-8923-91D01EB9EA3C}"/>
    <pc:docChg chg="undo custSel addSld delSld modSld">
      <pc:chgData name="Harriet Parnell" userId="60aaa540-ab7e-4072-8f5d-9876c38bbc1c" providerId="ADAL" clId="{9D180885-8FF2-4F4E-8923-91D01EB9EA3C}" dt="2021-08-02T15:29:51.220" v="528" actId="1076"/>
      <pc:docMkLst>
        <pc:docMk/>
      </pc:docMkLst>
      <pc:sldChg chg="modSp mod">
        <pc:chgData name="Harriet Parnell" userId="60aaa540-ab7e-4072-8f5d-9876c38bbc1c" providerId="ADAL" clId="{9D180885-8FF2-4F4E-8923-91D01EB9EA3C}" dt="2021-07-30T12:52:35.715" v="2"/>
        <pc:sldMkLst>
          <pc:docMk/>
          <pc:sldMk cId="3207685698" sldId="256"/>
        </pc:sldMkLst>
        <pc:spChg chg="mod">
          <ac:chgData name="Harriet Parnell" userId="60aaa540-ab7e-4072-8f5d-9876c38bbc1c" providerId="ADAL" clId="{9D180885-8FF2-4F4E-8923-91D01EB9EA3C}" dt="2021-07-30T12:52:29.814" v="1" actId="20577"/>
          <ac:spMkLst>
            <pc:docMk/>
            <pc:sldMk cId="3207685698" sldId="256"/>
            <ac:spMk id="2" creationId="{AE2C3BA5-6E5F-4798-87B7-B8DFFB97930D}"/>
          </ac:spMkLst>
        </pc:spChg>
        <pc:spChg chg="mod">
          <ac:chgData name="Harriet Parnell" userId="60aaa540-ab7e-4072-8f5d-9876c38bbc1c" providerId="ADAL" clId="{9D180885-8FF2-4F4E-8923-91D01EB9EA3C}" dt="2021-07-30T12:52:35.715" v="2"/>
          <ac:spMkLst>
            <pc:docMk/>
            <pc:sldMk cId="3207685698" sldId="256"/>
            <ac:spMk id="3" creationId="{8DED2F7F-2065-4CCE-9AD5-77DBF0CD5628}"/>
          </ac:spMkLst>
        </pc:spChg>
      </pc:sldChg>
      <pc:sldChg chg="del">
        <pc:chgData name="Harriet Parnell" userId="60aaa540-ab7e-4072-8f5d-9876c38bbc1c" providerId="ADAL" clId="{9D180885-8FF2-4F4E-8923-91D01EB9EA3C}" dt="2021-08-02T10:05:33.570" v="447" actId="47"/>
        <pc:sldMkLst>
          <pc:docMk/>
          <pc:sldMk cId="3141553687" sldId="257"/>
        </pc:sldMkLst>
      </pc:sldChg>
      <pc:sldChg chg="modSp del mod modClrScheme chgLayout">
        <pc:chgData name="Harriet Parnell" userId="60aaa540-ab7e-4072-8f5d-9876c38bbc1c" providerId="ADAL" clId="{9D180885-8FF2-4F4E-8923-91D01EB9EA3C}" dt="2021-07-30T12:58:34.083" v="39" actId="113"/>
        <pc:sldMkLst>
          <pc:docMk/>
          <pc:sldMk cId="182224351" sldId="466"/>
        </pc:sldMkLst>
        <pc:spChg chg="mod ord">
          <ac:chgData name="Harriet Parnell" userId="60aaa540-ab7e-4072-8f5d-9876c38bbc1c" providerId="ADAL" clId="{9D180885-8FF2-4F4E-8923-91D01EB9EA3C}" dt="2021-07-30T12:56:43.628" v="7" actId="113"/>
          <ac:spMkLst>
            <pc:docMk/>
            <pc:sldMk cId="182224351" sldId="466"/>
            <ac:spMk id="5" creationId="{00000000-0000-0000-0000-000000000000}"/>
          </ac:spMkLst>
        </pc:spChg>
        <pc:spChg chg="mod">
          <ac:chgData name="Harriet Parnell" userId="60aaa540-ab7e-4072-8f5d-9876c38bbc1c" providerId="ADAL" clId="{9D180885-8FF2-4F4E-8923-91D01EB9EA3C}" dt="2021-07-30T12:58:34.083" v="39" actId="113"/>
          <ac:spMkLst>
            <pc:docMk/>
            <pc:sldMk cId="182224351" sldId="466"/>
            <ac:spMk id="7" creationId="{00000000-0000-0000-0000-000000000000}"/>
          </ac:spMkLst>
        </pc:spChg>
        <pc:spChg chg="mod">
          <ac:chgData name="Harriet Parnell" userId="60aaa540-ab7e-4072-8f5d-9876c38bbc1c" providerId="ADAL" clId="{9D180885-8FF2-4F4E-8923-91D01EB9EA3C}" dt="2021-07-30T12:57:59.085" v="10" actId="1076"/>
          <ac:spMkLst>
            <pc:docMk/>
            <pc:sldMk cId="182224351" sldId="466"/>
            <ac:spMk id="18" creationId="{00000000-0000-0000-0000-000000000000}"/>
          </ac:spMkLst>
        </pc:spChg>
        <pc:picChg chg="mod">
          <ac:chgData name="Harriet Parnell" userId="60aaa540-ab7e-4072-8f5d-9876c38bbc1c" providerId="ADAL" clId="{9D180885-8FF2-4F4E-8923-91D01EB9EA3C}" dt="2021-07-30T12:58:11.103" v="13" actId="1076"/>
          <ac:picMkLst>
            <pc:docMk/>
            <pc:sldMk cId="182224351" sldId="466"/>
            <ac:picMk id="8" creationId="{00000000-0000-0000-0000-000000000000}"/>
          </ac:picMkLst>
        </pc:picChg>
        <pc:picChg chg="mod">
          <ac:chgData name="Harriet Parnell" userId="60aaa540-ab7e-4072-8f5d-9876c38bbc1c" providerId="ADAL" clId="{9D180885-8FF2-4F4E-8923-91D01EB9EA3C}" dt="2021-07-30T12:58:11.103" v="13" actId="1076"/>
          <ac:picMkLst>
            <pc:docMk/>
            <pc:sldMk cId="182224351" sldId="466"/>
            <ac:picMk id="1026" creationId="{4AA93A8F-F1A1-4FA0-99C4-7E9218DDCF8C}"/>
          </ac:picMkLst>
        </pc:picChg>
      </pc:sldChg>
      <pc:sldChg chg="modSp del mod modClrScheme chgLayout">
        <pc:chgData name="Harriet Parnell" userId="60aaa540-ab7e-4072-8f5d-9876c38bbc1c" providerId="ADAL" clId="{9D180885-8FF2-4F4E-8923-91D01EB9EA3C}" dt="2021-08-02T09:24:17.444" v="230" actId="1076"/>
        <pc:sldMkLst>
          <pc:docMk/>
          <pc:sldMk cId="4210475005" sldId="581"/>
        </pc:sldMkLst>
        <pc:spChg chg="mod ord">
          <ac:chgData name="Harriet Parnell" userId="60aaa540-ab7e-4072-8f5d-9876c38bbc1c" providerId="ADAL" clId="{9D180885-8FF2-4F4E-8923-91D01EB9EA3C}" dt="2021-08-02T09:23:44.685" v="226" actId="113"/>
          <ac:spMkLst>
            <pc:docMk/>
            <pc:sldMk cId="4210475005" sldId="581"/>
            <ac:spMk id="2" creationId="{70645566-8BB7-4E2A-9B48-F653E03533BD}"/>
          </ac:spMkLst>
        </pc:spChg>
        <pc:spChg chg="mod">
          <ac:chgData name="Harriet Parnell" userId="60aaa540-ab7e-4072-8f5d-9876c38bbc1c" providerId="ADAL" clId="{9D180885-8FF2-4F4E-8923-91D01EB9EA3C}" dt="2021-08-02T09:24:17.444" v="230" actId="1076"/>
          <ac:spMkLst>
            <pc:docMk/>
            <pc:sldMk cId="4210475005" sldId="581"/>
            <ac:spMk id="10" creationId="{81E90E7D-A091-4C94-B52F-029A60CC4CF6}"/>
          </ac:spMkLst>
        </pc:spChg>
        <pc:picChg chg="mod">
          <ac:chgData name="Harriet Parnell" userId="60aaa540-ab7e-4072-8f5d-9876c38bbc1c" providerId="ADAL" clId="{9D180885-8FF2-4F4E-8923-91D01EB9EA3C}" dt="2021-08-02T09:24:07.925" v="229" actId="1076"/>
          <ac:picMkLst>
            <pc:docMk/>
            <pc:sldMk cId="4210475005" sldId="581"/>
            <ac:picMk id="9" creationId="{4F7EA2FC-D8FA-4203-878D-6939CA987C12}"/>
          </ac:picMkLst>
        </pc:picChg>
      </pc:sldChg>
      <pc:sldChg chg="addSp delSp modSp del mod modClrScheme chgLayout modNotesTx">
        <pc:chgData name="Harriet Parnell" userId="60aaa540-ab7e-4072-8f5d-9876c38bbc1c" providerId="ADAL" clId="{9D180885-8FF2-4F4E-8923-91D01EB9EA3C}" dt="2021-08-02T10:05:06.245" v="444" actId="6549"/>
        <pc:sldMkLst>
          <pc:docMk/>
          <pc:sldMk cId="1931014464" sldId="698"/>
        </pc:sldMkLst>
        <pc:spChg chg="mod ord">
          <ac:chgData name="Harriet Parnell" userId="60aaa540-ab7e-4072-8f5d-9876c38bbc1c" providerId="ADAL" clId="{9D180885-8FF2-4F4E-8923-91D01EB9EA3C}" dt="2021-08-02T10:04:11.111" v="358" actId="113"/>
          <ac:spMkLst>
            <pc:docMk/>
            <pc:sldMk cId="1931014464" sldId="698"/>
            <ac:spMk id="2" creationId="{81959063-7A98-4D21-BC08-A4BB512E1431}"/>
          </ac:spMkLst>
        </pc:spChg>
        <pc:picChg chg="del">
          <ac:chgData name="Harriet Parnell" userId="60aaa540-ab7e-4072-8f5d-9876c38bbc1c" providerId="ADAL" clId="{9D180885-8FF2-4F4E-8923-91D01EB9EA3C}" dt="2021-08-02T10:03:40.536" v="324" actId="478"/>
          <ac:picMkLst>
            <pc:docMk/>
            <pc:sldMk cId="1931014464" sldId="698"/>
            <ac:picMk id="3" creationId="{0D8B9034-09AB-4713-BF6D-63CE80D6B566}"/>
          </ac:picMkLst>
        </pc:picChg>
        <pc:picChg chg="add del">
          <ac:chgData name="Harriet Parnell" userId="60aaa540-ab7e-4072-8f5d-9876c38bbc1c" providerId="ADAL" clId="{9D180885-8FF2-4F4E-8923-91D01EB9EA3C}" dt="2021-08-02T10:02:53.809" v="319" actId="478"/>
          <ac:picMkLst>
            <pc:docMk/>
            <pc:sldMk cId="1931014464" sldId="698"/>
            <ac:picMk id="5" creationId="{0CCE4833-FAE0-4719-A632-A2ED38143634}"/>
          </ac:picMkLst>
        </pc:picChg>
        <pc:picChg chg="add mod">
          <ac:chgData name="Harriet Parnell" userId="60aaa540-ab7e-4072-8f5d-9876c38bbc1c" providerId="ADAL" clId="{9D180885-8FF2-4F4E-8923-91D01EB9EA3C}" dt="2021-08-02T10:03:43.311" v="325" actId="1076"/>
          <ac:picMkLst>
            <pc:docMk/>
            <pc:sldMk cId="1931014464" sldId="698"/>
            <ac:picMk id="7" creationId="{7CA90C8B-977E-4124-852A-8C0C5C1A70F5}"/>
          </ac:picMkLst>
        </pc:picChg>
      </pc:sldChg>
      <pc:sldChg chg="modSp del mod modClrScheme chgLayout modNotesTx">
        <pc:chgData name="Harriet Parnell" userId="60aaa540-ab7e-4072-8f5d-9876c38bbc1c" providerId="ADAL" clId="{9D180885-8FF2-4F4E-8923-91D01EB9EA3C}" dt="2021-08-02T09:23:34.508" v="225" actId="2711"/>
        <pc:sldMkLst>
          <pc:docMk/>
          <pc:sldMk cId="2313222463" sldId="702"/>
        </pc:sldMkLst>
        <pc:spChg chg="mod ord">
          <ac:chgData name="Harriet Parnell" userId="60aaa540-ab7e-4072-8f5d-9876c38bbc1c" providerId="ADAL" clId="{9D180885-8FF2-4F4E-8923-91D01EB9EA3C}" dt="2021-08-02T09:19:13.838" v="206" actId="113"/>
          <ac:spMkLst>
            <pc:docMk/>
            <pc:sldMk cId="2313222463" sldId="702"/>
            <ac:spMk id="2" creationId="{B58BDEE8-4489-4C66-96EB-83530F0B7565}"/>
          </ac:spMkLst>
        </pc:spChg>
        <pc:spChg chg="mod">
          <ac:chgData name="Harriet Parnell" userId="60aaa540-ab7e-4072-8f5d-9876c38bbc1c" providerId="ADAL" clId="{9D180885-8FF2-4F4E-8923-91D01EB9EA3C}" dt="2021-08-02T09:19:31.964" v="208" actId="14100"/>
          <ac:spMkLst>
            <pc:docMk/>
            <pc:sldMk cId="2313222463" sldId="702"/>
            <ac:spMk id="3" creationId="{9A975551-16E2-438F-8FE7-054B412D9548}"/>
          </ac:spMkLst>
        </pc:spChg>
        <pc:spChg chg="mod">
          <ac:chgData name="Harriet Parnell" userId="60aaa540-ab7e-4072-8f5d-9876c38bbc1c" providerId="ADAL" clId="{9D180885-8FF2-4F4E-8923-91D01EB9EA3C}" dt="2021-08-02T09:19:46.724" v="215" actId="1076"/>
          <ac:spMkLst>
            <pc:docMk/>
            <pc:sldMk cId="2313222463" sldId="702"/>
            <ac:spMk id="7" creationId="{A370E909-2CEE-40F5-8C02-9F7EC115B43E}"/>
          </ac:spMkLst>
        </pc:spChg>
        <pc:picChg chg="mod">
          <ac:chgData name="Harriet Parnell" userId="60aaa540-ab7e-4072-8f5d-9876c38bbc1c" providerId="ADAL" clId="{9D180885-8FF2-4F4E-8923-91D01EB9EA3C}" dt="2021-08-02T09:20:58.705" v="224" actId="2085"/>
          <ac:picMkLst>
            <pc:docMk/>
            <pc:sldMk cId="2313222463" sldId="702"/>
            <ac:picMk id="10" creationId="{73288672-10E8-4953-9F07-F2DAE74A4901}"/>
          </ac:picMkLst>
        </pc:picChg>
        <pc:picChg chg="mod modCrop">
          <ac:chgData name="Harriet Parnell" userId="60aaa540-ab7e-4072-8f5d-9876c38bbc1c" providerId="ADAL" clId="{9D180885-8FF2-4F4E-8923-91D01EB9EA3C}" dt="2021-08-02T09:20:58.705" v="224" actId="2085"/>
          <ac:picMkLst>
            <pc:docMk/>
            <pc:sldMk cId="2313222463" sldId="702"/>
            <ac:picMk id="11" creationId="{740D8D00-B778-42A1-8C9F-790069B1254E}"/>
          </ac:picMkLst>
        </pc:picChg>
        <pc:picChg chg="mod">
          <ac:chgData name="Harriet Parnell" userId="60aaa540-ab7e-4072-8f5d-9876c38bbc1c" providerId="ADAL" clId="{9D180885-8FF2-4F4E-8923-91D01EB9EA3C}" dt="2021-08-02T09:19:55.724" v="217" actId="208"/>
          <ac:picMkLst>
            <pc:docMk/>
            <pc:sldMk cId="2313222463" sldId="702"/>
            <ac:picMk id="12" creationId="{A571C0A5-A06D-4DBE-98EB-F72BBD1AE1F0}"/>
          </ac:picMkLst>
        </pc:picChg>
      </pc:sldChg>
      <pc:sldChg chg="modSp del mod modClrScheme chgLayout">
        <pc:chgData name="Harriet Parnell" userId="60aaa540-ab7e-4072-8f5d-9876c38bbc1c" providerId="ADAL" clId="{9D180885-8FF2-4F4E-8923-91D01EB9EA3C}" dt="2021-08-02T09:42:22.936" v="304" actId="113"/>
        <pc:sldMkLst>
          <pc:docMk/>
          <pc:sldMk cId="866871016" sldId="706"/>
        </pc:sldMkLst>
        <pc:spChg chg="mod ord">
          <ac:chgData name="Harriet Parnell" userId="60aaa540-ab7e-4072-8f5d-9876c38bbc1c" providerId="ADAL" clId="{9D180885-8FF2-4F4E-8923-91D01EB9EA3C}" dt="2021-08-02T09:42:22.936" v="304" actId="113"/>
          <ac:spMkLst>
            <pc:docMk/>
            <pc:sldMk cId="866871016" sldId="706"/>
            <ac:spMk id="2" creationId="{B6136A38-DC49-43CF-9FE1-DD1C796FE401}"/>
          </ac:spMkLst>
        </pc:spChg>
        <pc:spChg chg="mod">
          <ac:chgData name="Harriet Parnell" userId="60aaa540-ab7e-4072-8f5d-9876c38bbc1c" providerId="ADAL" clId="{9D180885-8FF2-4F4E-8923-91D01EB9EA3C}" dt="2021-08-02T09:42:19.360" v="303" actId="2711"/>
          <ac:spMkLst>
            <pc:docMk/>
            <pc:sldMk cId="866871016" sldId="706"/>
            <ac:spMk id="3" creationId="{591BE621-261F-4FDD-AB57-31431F0D25C6}"/>
          </ac:spMkLst>
        </pc:spChg>
      </pc:sldChg>
      <pc:sldChg chg="addSp delSp modSp del mod modClrScheme chgLayout">
        <pc:chgData name="Harriet Parnell" userId="60aaa540-ab7e-4072-8f5d-9876c38bbc1c" providerId="ADAL" clId="{9D180885-8FF2-4F4E-8923-91D01EB9EA3C}" dt="2021-08-02T09:14:26.209" v="166" actId="403"/>
        <pc:sldMkLst>
          <pc:docMk/>
          <pc:sldMk cId="4047749868" sldId="711"/>
        </pc:sldMkLst>
        <pc:spChg chg="mod ord">
          <ac:chgData name="Harriet Parnell" userId="60aaa540-ab7e-4072-8f5d-9876c38bbc1c" providerId="ADAL" clId="{9D180885-8FF2-4F4E-8923-91D01EB9EA3C}" dt="2021-07-30T12:54:44.250" v="5" actId="700"/>
          <ac:spMkLst>
            <pc:docMk/>
            <pc:sldMk cId="4047749868" sldId="711"/>
            <ac:spMk id="2" creationId="{D3997C28-6B40-4026-BFB8-7CBF4882F64C}"/>
          </ac:spMkLst>
        </pc:spChg>
        <pc:spChg chg="del">
          <ac:chgData name="Harriet Parnell" userId="60aaa540-ab7e-4072-8f5d-9876c38bbc1c" providerId="ADAL" clId="{9D180885-8FF2-4F4E-8923-91D01EB9EA3C}" dt="2021-08-02T09:09:57.047" v="146" actId="478"/>
          <ac:spMkLst>
            <pc:docMk/>
            <pc:sldMk cId="4047749868" sldId="711"/>
            <ac:spMk id="6" creationId="{D6D66894-6F2A-4B3C-A2B9-3655E6987069}"/>
          </ac:spMkLst>
        </pc:spChg>
        <pc:spChg chg="del">
          <ac:chgData name="Harriet Parnell" userId="60aaa540-ab7e-4072-8f5d-9876c38bbc1c" providerId="ADAL" clId="{9D180885-8FF2-4F4E-8923-91D01EB9EA3C}" dt="2021-08-02T09:09:57.047" v="146" actId="478"/>
          <ac:spMkLst>
            <pc:docMk/>
            <pc:sldMk cId="4047749868" sldId="711"/>
            <ac:spMk id="7" creationId="{9E6521A7-9653-4868-920B-899ECADDC56D}"/>
          </ac:spMkLst>
        </pc:spChg>
        <pc:spChg chg="del">
          <ac:chgData name="Harriet Parnell" userId="60aaa540-ab7e-4072-8f5d-9876c38bbc1c" providerId="ADAL" clId="{9D180885-8FF2-4F4E-8923-91D01EB9EA3C}" dt="2021-08-02T09:09:57.047" v="146" actId="478"/>
          <ac:spMkLst>
            <pc:docMk/>
            <pc:sldMk cId="4047749868" sldId="711"/>
            <ac:spMk id="8" creationId="{9A481C4C-4DA5-4D18-AEBB-8DE31DB72819}"/>
          </ac:spMkLst>
        </pc:spChg>
        <pc:spChg chg="del">
          <ac:chgData name="Harriet Parnell" userId="60aaa540-ab7e-4072-8f5d-9876c38bbc1c" providerId="ADAL" clId="{9D180885-8FF2-4F4E-8923-91D01EB9EA3C}" dt="2021-08-02T09:09:57.047" v="146" actId="478"/>
          <ac:spMkLst>
            <pc:docMk/>
            <pc:sldMk cId="4047749868" sldId="711"/>
            <ac:spMk id="9" creationId="{A47660D2-9DA7-4B57-83C5-D4FF503628DA}"/>
          </ac:spMkLst>
        </pc:spChg>
        <pc:spChg chg="del">
          <ac:chgData name="Harriet Parnell" userId="60aaa540-ab7e-4072-8f5d-9876c38bbc1c" providerId="ADAL" clId="{9D180885-8FF2-4F4E-8923-91D01EB9EA3C}" dt="2021-08-02T09:09:57.047" v="146" actId="478"/>
          <ac:spMkLst>
            <pc:docMk/>
            <pc:sldMk cId="4047749868" sldId="711"/>
            <ac:spMk id="10" creationId="{6B5F0FD7-3D40-45EE-979E-292335BB493F}"/>
          </ac:spMkLst>
        </pc:spChg>
        <pc:spChg chg="del mod">
          <ac:chgData name="Harriet Parnell" userId="60aaa540-ab7e-4072-8f5d-9876c38bbc1c" providerId="ADAL" clId="{9D180885-8FF2-4F4E-8923-91D01EB9EA3C}" dt="2021-08-02T09:09:57.047" v="146" actId="478"/>
          <ac:spMkLst>
            <pc:docMk/>
            <pc:sldMk cId="4047749868" sldId="711"/>
            <ac:spMk id="15" creationId="{667210C9-90D4-4C01-B109-B8EAAFB85032}"/>
          </ac:spMkLst>
        </pc:spChg>
        <pc:spChg chg="del mod">
          <ac:chgData name="Harriet Parnell" userId="60aaa540-ab7e-4072-8f5d-9876c38bbc1c" providerId="ADAL" clId="{9D180885-8FF2-4F4E-8923-91D01EB9EA3C}" dt="2021-08-02T09:09:57.047" v="146" actId="478"/>
          <ac:spMkLst>
            <pc:docMk/>
            <pc:sldMk cId="4047749868" sldId="711"/>
            <ac:spMk id="16" creationId="{E06A4B50-EBFF-4AFE-ABF2-BD6C2D12008E}"/>
          </ac:spMkLst>
        </pc:spChg>
        <pc:spChg chg="del">
          <ac:chgData name="Harriet Parnell" userId="60aaa540-ab7e-4072-8f5d-9876c38bbc1c" providerId="ADAL" clId="{9D180885-8FF2-4F4E-8923-91D01EB9EA3C}" dt="2021-08-02T09:09:57.047" v="146" actId="478"/>
          <ac:spMkLst>
            <pc:docMk/>
            <pc:sldMk cId="4047749868" sldId="711"/>
            <ac:spMk id="18" creationId="{191B3A5C-94E2-4CB9-8EC6-73D4CDFC3546}"/>
          </ac:spMkLst>
        </pc:spChg>
        <pc:spChg chg="del">
          <ac:chgData name="Harriet Parnell" userId="60aaa540-ab7e-4072-8f5d-9876c38bbc1c" providerId="ADAL" clId="{9D180885-8FF2-4F4E-8923-91D01EB9EA3C}" dt="2021-08-02T09:09:57.047" v="146" actId="478"/>
          <ac:spMkLst>
            <pc:docMk/>
            <pc:sldMk cId="4047749868" sldId="711"/>
            <ac:spMk id="19" creationId="{323EDE25-0D34-4D15-8B9B-CFD1D753DEEF}"/>
          </ac:spMkLst>
        </pc:spChg>
        <pc:spChg chg="del">
          <ac:chgData name="Harriet Parnell" userId="60aaa540-ab7e-4072-8f5d-9876c38bbc1c" providerId="ADAL" clId="{9D180885-8FF2-4F4E-8923-91D01EB9EA3C}" dt="2021-08-02T09:09:57.047" v="146" actId="478"/>
          <ac:spMkLst>
            <pc:docMk/>
            <pc:sldMk cId="4047749868" sldId="711"/>
            <ac:spMk id="20" creationId="{B6E974E9-5470-45E6-BA89-A80C2897C9BA}"/>
          </ac:spMkLst>
        </pc:spChg>
        <pc:spChg chg="del">
          <ac:chgData name="Harriet Parnell" userId="60aaa540-ab7e-4072-8f5d-9876c38bbc1c" providerId="ADAL" clId="{9D180885-8FF2-4F4E-8923-91D01EB9EA3C}" dt="2021-08-02T09:09:57.047" v="146" actId="478"/>
          <ac:spMkLst>
            <pc:docMk/>
            <pc:sldMk cId="4047749868" sldId="711"/>
            <ac:spMk id="21" creationId="{38FB5EE0-ECAD-4251-9431-EAF8507ED33C}"/>
          </ac:spMkLst>
        </pc:spChg>
        <pc:spChg chg="del">
          <ac:chgData name="Harriet Parnell" userId="60aaa540-ab7e-4072-8f5d-9876c38bbc1c" providerId="ADAL" clId="{9D180885-8FF2-4F4E-8923-91D01EB9EA3C}" dt="2021-08-02T09:09:57.047" v="146" actId="478"/>
          <ac:spMkLst>
            <pc:docMk/>
            <pc:sldMk cId="4047749868" sldId="711"/>
            <ac:spMk id="22" creationId="{C024975B-89F8-459E-880A-C3816215F9F3}"/>
          </ac:spMkLst>
        </pc:spChg>
        <pc:spChg chg="del">
          <ac:chgData name="Harriet Parnell" userId="60aaa540-ab7e-4072-8f5d-9876c38bbc1c" providerId="ADAL" clId="{9D180885-8FF2-4F4E-8923-91D01EB9EA3C}" dt="2021-08-02T09:09:57.047" v="146" actId="478"/>
          <ac:spMkLst>
            <pc:docMk/>
            <pc:sldMk cId="4047749868" sldId="711"/>
            <ac:spMk id="23" creationId="{0CCD669F-DA05-4EF8-BD0F-C67AAF923E5E}"/>
          </ac:spMkLst>
        </pc:spChg>
        <pc:spChg chg="del">
          <ac:chgData name="Harriet Parnell" userId="60aaa540-ab7e-4072-8f5d-9876c38bbc1c" providerId="ADAL" clId="{9D180885-8FF2-4F4E-8923-91D01EB9EA3C}" dt="2021-08-02T09:09:57.047" v="146" actId="478"/>
          <ac:spMkLst>
            <pc:docMk/>
            <pc:sldMk cId="4047749868" sldId="711"/>
            <ac:spMk id="24" creationId="{FE489C66-9005-4138-B47D-84A0682FDC25}"/>
          </ac:spMkLst>
        </pc:spChg>
        <pc:spChg chg="del">
          <ac:chgData name="Harriet Parnell" userId="60aaa540-ab7e-4072-8f5d-9876c38bbc1c" providerId="ADAL" clId="{9D180885-8FF2-4F4E-8923-91D01EB9EA3C}" dt="2021-08-02T09:09:57.047" v="146" actId="478"/>
          <ac:spMkLst>
            <pc:docMk/>
            <pc:sldMk cId="4047749868" sldId="711"/>
            <ac:spMk id="25" creationId="{06B71A19-F913-47C0-B153-22AD3DF2BC3F}"/>
          </ac:spMkLst>
        </pc:spChg>
        <pc:spChg chg="del">
          <ac:chgData name="Harriet Parnell" userId="60aaa540-ab7e-4072-8f5d-9876c38bbc1c" providerId="ADAL" clId="{9D180885-8FF2-4F4E-8923-91D01EB9EA3C}" dt="2021-08-02T09:09:57.047" v="146" actId="478"/>
          <ac:spMkLst>
            <pc:docMk/>
            <pc:sldMk cId="4047749868" sldId="711"/>
            <ac:spMk id="26" creationId="{EEE7C184-51B9-4C65-A3EA-38C0EBEDA59A}"/>
          </ac:spMkLst>
        </pc:spChg>
        <pc:spChg chg="del">
          <ac:chgData name="Harriet Parnell" userId="60aaa540-ab7e-4072-8f5d-9876c38bbc1c" providerId="ADAL" clId="{9D180885-8FF2-4F4E-8923-91D01EB9EA3C}" dt="2021-08-02T09:09:57.047" v="146" actId="478"/>
          <ac:spMkLst>
            <pc:docMk/>
            <pc:sldMk cId="4047749868" sldId="711"/>
            <ac:spMk id="27" creationId="{30C9A92C-E881-4242-AC60-29C372963E57}"/>
          </ac:spMkLst>
        </pc:spChg>
        <pc:spChg chg="del">
          <ac:chgData name="Harriet Parnell" userId="60aaa540-ab7e-4072-8f5d-9876c38bbc1c" providerId="ADAL" clId="{9D180885-8FF2-4F4E-8923-91D01EB9EA3C}" dt="2021-08-02T09:09:57.047" v="146" actId="478"/>
          <ac:spMkLst>
            <pc:docMk/>
            <pc:sldMk cId="4047749868" sldId="711"/>
            <ac:spMk id="28" creationId="{28E40376-FB0F-4EB7-89B4-02BC3C69A8AE}"/>
          </ac:spMkLst>
        </pc:spChg>
        <pc:spChg chg="del">
          <ac:chgData name="Harriet Parnell" userId="60aaa540-ab7e-4072-8f5d-9876c38bbc1c" providerId="ADAL" clId="{9D180885-8FF2-4F4E-8923-91D01EB9EA3C}" dt="2021-08-02T09:09:57.047" v="146" actId="478"/>
          <ac:spMkLst>
            <pc:docMk/>
            <pc:sldMk cId="4047749868" sldId="711"/>
            <ac:spMk id="29" creationId="{7FC38112-49CD-4EFB-9C82-8CB84628D032}"/>
          </ac:spMkLst>
        </pc:spChg>
        <pc:spChg chg="del">
          <ac:chgData name="Harriet Parnell" userId="60aaa540-ab7e-4072-8f5d-9876c38bbc1c" providerId="ADAL" clId="{9D180885-8FF2-4F4E-8923-91D01EB9EA3C}" dt="2021-08-02T09:09:57.047" v="146" actId="478"/>
          <ac:spMkLst>
            <pc:docMk/>
            <pc:sldMk cId="4047749868" sldId="711"/>
            <ac:spMk id="30" creationId="{2023541B-3E17-48F9-ABB8-4FC3D990D65C}"/>
          </ac:spMkLst>
        </pc:spChg>
        <pc:spChg chg="del">
          <ac:chgData name="Harriet Parnell" userId="60aaa540-ab7e-4072-8f5d-9876c38bbc1c" providerId="ADAL" clId="{9D180885-8FF2-4F4E-8923-91D01EB9EA3C}" dt="2021-08-02T09:09:57.047" v="146" actId="478"/>
          <ac:spMkLst>
            <pc:docMk/>
            <pc:sldMk cId="4047749868" sldId="711"/>
            <ac:spMk id="31" creationId="{EDD3581A-DB42-45FB-81C9-C0A44F689C26}"/>
          </ac:spMkLst>
        </pc:spChg>
        <pc:spChg chg="del">
          <ac:chgData name="Harriet Parnell" userId="60aaa540-ab7e-4072-8f5d-9876c38bbc1c" providerId="ADAL" clId="{9D180885-8FF2-4F4E-8923-91D01EB9EA3C}" dt="2021-08-02T09:09:57.047" v="146" actId="478"/>
          <ac:spMkLst>
            <pc:docMk/>
            <pc:sldMk cId="4047749868" sldId="711"/>
            <ac:spMk id="49" creationId="{F1A26643-FD75-4330-9657-915EC55CCF47}"/>
          </ac:spMkLst>
        </pc:spChg>
        <pc:spChg chg="del">
          <ac:chgData name="Harriet Parnell" userId="60aaa540-ab7e-4072-8f5d-9876c38bbc1c" providerId="ADAL" clId="{9D180885-8FF2-4F4E-8923-91D01EB9EA3C}" dt="2021-08-02T09:09:57.047" v="146" actId="478"/>
          <ac:spMkLst>
            <pc:docMk/>
            <pc:sldMk cId="4047749868" sldId="711"/>
            <ac:spMk id="50" creationId="{CB55A378-9F21-475C-8973-067BD46DEB30}"/>
          </ac:spMkLst>
        </pc:spChg>
        <pc:spChg chg="del">
          <ac:chgData name="Harriet Parnell" userId="60aaa540-ab7e-4072-8f5d-9876c38bbc1c" providerId="ADAL" clId="{9D180885-8FF2-4F4E-8923-91D01EB9EA3C}" dt="2021-08-02T09:09:57.047" v="146" actId="478"/>
          <ac:spMkLst>
            <pc:docMk/>
            <pc:sldMk cId="4047749868" sldId="711"/>
            <ac:spMk id="51" creationId="{751FB859-B3D4-4C9A-880F-06F32B339153}"/>
          </ac:spMkLst>
        </pc:spChg>
        <pc:spChg chg="del">
          <ac:chgData name="Harriet Parnell" userId="60aaa540-ab7e-4072-8f5d-9876c38bbc1c" providerId="ADAL" clId="{9D180885-8FF2-4F4E-8923-91D01EB9EA3C}" dt="2021-08-02T09:09:57.047" v="146" actId="478"/>
          <ac:spMkLst>
            <pc:docMk/>
            <pc:sldMk cId="4047749868" sldId="711"/>
            <ac:spMk id="52" creationId="{7A269F24-A8B5-42D4-97BE-4D19541F6B71}"/>
          </ac:spMkLst>
        </pc:spChg>
        <pc:spChg chg="del">
          <ac:chgData name="Harriet Parnell" userId="60aaa540-ab7e-4072-8f5d-9876c38bbc1c" providerId="ADAL" clId="{9D180885-8FF2-4F4E-8923-91D01EB9EA3C}" dt="2021-07-30T15:51:23.633" v="62" actId="478"/>
          <ac:spMkLst>
            <pc:docMk/>
            <pc:sldMk cId="4047749868" sldId="711"/>
            <ac:spMk id="53" creationId="{63902A33-61F6-419E-AC46-F26647B58D6C}"/>
          </ac:spMkLst>
        </pc:spChg>
        <pc:spChg chg="add mod">
          <ac:chgData name="Harriet Parnell" userId="60aaa540-ab7e-4072-8f5d-9876c38bbc1c" providerId="ADAL" clId="{9D180885-8FF2-4F4E-8923-91D01EB9EA3C}" dt="2021-07-30T15:51:36.350" v="101" actId="20577"/>
          <ac:spMkLst>
            <pc:docMk/>
            <pc:sldMk cId="4047749868" sldId="711"/>
            <ac:spMk id="54" creationId="{97C46306-FD0B-4158-9195-5B0BFD3A8C99}"/>
          </ac:spMkLst>
        </pc:spChg>
        <pc:spChg chg="add mod">
          <ac:chgData name="Harriet Parnell" userId="60aaa540-ab7e-4072-8f5d-9876c38bbc1c" providerId="ADAL" clId="{9D180885-8FF2-4F4E-8923-91D01EB9EA3C}" dt="2021-08-02T09:10:06.508" v="148" actId="1076"/>
          <ac:spMkLst>
            <pc:docMk/>
            <pc:sldMk cId="4047749868" sldId="711"/>
            <ac:spMk id="55" creationId="{CB3FCD0C-D02A-41B1-AEA0-26C51CC1D5F4}"/>
          </ac:spMkLst>
        </pc:spChg>
        <pc:spChg chg="add mod">
          <ac:chgData name="Harriet Parnell" userId="60aaa540-ab7e-4072-8f5d-9876c38bbc1c" providerId="ADAL" clId="{9D180885-8FF2-4F4E-8923-91D01EB9EA3C}" dt="2021-08-02T09:10:06.508" v="148" actId="1076"/>
          <ac:spMkLst>
            <pc:docMk/>
            <pc:sldMk cId="4047749868" sldId="711"/>
            <ac:spMk id="56" creationId="{5B8BD10D-07D1-4D95-A545-579C74B770EC}"/>
          </ac:spMkLst>
        </pc:spChg>
        <pc:spChg chg="add mod">
          <ac:chgData name="Harriet Parnell" userId="60aaa540-ab7e-4072-8f5d-9876c38bbc1c" providerId="ADAL" clId="{9D180885-8FF2-4F4E-8923-91D01EB9EA3C}" dt="2021-08-02T09:10:06.508" v="148" actId="1076"/>
          <ac:spMkLst>
            <pc:docMk/>
            <pc:sldMk cId="4047749868" sldId="711"/>
            <ac:spMk id="57" creationId="{CDCC9E1C-D712-4334-8B08-5489207AA4C5}"/>
          </ac:spMkLst>
        </pc:spChg>
        <pc:spChg chg="add mod">
          <ac:chgData name="Harriet Parnell" userId="60aaa540-ab7e-4072-8f5d-9876c38bbc1c" providerId="ADAL" clId="{9D180885-8FF2-4F4E-8923-91D01EB9EA3C}" dt="2021-08-02T09:10:06.508" v="148" actId="1076"/>
          <ac:spMkLst>
            <pc:docMk/>
            <pc:sldMk cId="4047749868" sldId="711"/>
            <ac:spMk id="58" creationId="{7A86497A-8285-4E1C-B7B9-D733DA08F034}"/>
          </ac:spMkLst>
        </pc:spChg>
        <pc:spChg chg="add mod">
          <ac:chgData name="Harriet Parnell" userId="60aaa540-ab7e-4072-8f5d-9876c38bbc1c" providerId="ADAL" clId="{9D180885-8FF2-4F4E-8923-91D01EB9EA3C}" dt="2021-08-02T09:10:06.508" v="148" actId="1076"/>
          <ac:spMkLst>
            <pc:docMk/>
            <pc:sldMk cId="4047749868" sldId="711"/>
            <ac:spMk id="59" creationId="{F012B02D-C5A3-40D1-8898-DD37513B1DBE}"/>
          </ac:spMkLst>
        </pc:spChg>
        <pc:spChg chg="add mod">
          <ac:chgData name="Harriet Parnell" userId="60aaa540-ab7e-4072-8f5d-9876c38bbc1c" providerId="ADAL" clId="{9D180885-8FF2-4F4E-8923-91D01EB9EA3C}" dt="2021-08-02T09:10:36.457" v="150" actId="403"/>
          <ac:spMkLst>
            <pc:docMk/>
            <pc:sldMk cId="4047749868" sldId="711"/>
            <ac:spMk id="60" creationId="{C6C0C257-A2E0-4A9B-931F-F9F5CE6BED64}"/>
          </ac:spMkLst>
        </pc:spChg>
        <pc:spChg chg="add mod">
          <ac:chgData name="Harriet Parnell" userId="60aaa540-ab7e-4072-8f5d-9876c38bbc1c" providerId="ADAL" clId="{9D180885-8FF2-4F4E-8923-91D01EB9EA3C}" dt="2021-08-02T09:10:36.457" v="150" actId="403"/>
          <ac:spMkLst>
            <pc:docMk/>
            <pc:sldMk cId="4047749868" sldId="711"/>
            <ac:spMk id="61" creationId="{E65AA0B6-6602-44BA-B074-55C61D7C7C2D}"/>
          </ac:spMkLst>
        </pc:spChg>
        <pc:spChg chg="add mod">
          <ac:chgData name="Harriet Parnell" userId="60aaa540-ab7e-4072-8f5d-9876c38bbc1c" providerId="ADAL" clId="{9D180885-8FF2-4F4E-8923-91D01EB9EA3C}" dt="2021-08-02T09:10:06.508" v="148" actId="1076"/>
          <ac:spMkLst>
            <pc:docMk/>
            <pc:sldMk cId="4047749868" sldId="711"/>
            <ac:spMk id="62" creationId="{63CB2C72-5A46-4A08-9749-5E2734A1CA18}"/>
          </ac:spMkLst>
        </pc:spChg>
        <pc:spChg chg="add mod">
          <ac:chgData name="Harriet Parnell" userId="60aaa540-ab7e-4072-8f5d-9876c38bbc1c" providerId="ADAL" clId="{9D180885-8FF2-4F4E-8923-91D01EB9EA3C}" dt="2021-08-02T09:10:06.508" v="148" actId="1076"/>
          <ac:spMkLst>
            <pc:docMk/>
            <pc:sldMk cId="4047749868" sldId="711"/>
            <ac:spMk id="63" creationId="{24E05D84-14E2-4011-BCEC-13306EBAA122}"/>
          </ac:spMkLst>
        </pc:spChg>
        <pc:spChg chg="add mod">
          <ac:chgData name="Harriet Parnell" userId="60aaa540-ab7e-4072-8f5d-9876c38bbc1c" providerId="ADAL" clId="{9D180885-8FF2-4F4E-8923-91D01EB9EA3C}" dt="2021-08-02T09:10:06.508" v="148" actId="1076"/>
          <ac:spMkLst>
            <pc:docMk/>
            <pc:sldMk cId="4047749868" sldId="711"/>
            <ac:spMk id="64" creationId="{465A844A-5FB0-4368-A889-9A051B600379}"/>
          </ac:spMkLst>
        </pc:spChg>
        <pc:spChg chg="add mod">
          <ac:chgData name="Harriet Parnell" userId="60aaa540-ab7e-4072-8f5d-9876c38bbc1c" providerId="ADAL" clId="{9D180885-8FF2-4F4E-8923-91D01EB9EA3C}" dt="2021-08-02T09:10:06.508" v="148" actId="1076"/>
          <ac:spMkLst>
            <pc:docMk/>
            <pc:sldMk cId="4047749868" sldId="711"/>
            <ac:spMk id="65" creationId="{C1251F14-0BB9-4545-AF0D-679CFBCB593D}"/>
          </ac:spMkLst>
        </pc:spChg>
        <pc:spChg chg="add mod">
          <ac:chgData name="Harriet Parnell" userId="60aaa540-ab7e-4072-8f5d-9876c38bbc1c" providerId="ADAL" clId="{9D180885-8FF2-4F4E-8923-91D01EB9EA3C}" dt="2021-08-02T09:10:54.234" v="151" actId="2711"/>
          <ac:spMkLst>
            <pc:docMk/>
            <pc:sldMk cId="4047749868" sldId="711"/>
            <ac:spMk id="67" creationId="{74E97A0A-0A21-4E2E-8F8D-48223FBBCC90}"/>
          </ac:spMkLst>
        </pc:spChg>
        <pc:spChg chg="add mod">
          <ac:chgData name="Harriet Parnell" userId="60aaa540-ab7e-4072-8f5d-9876c38bbc1c" providerId="ADAL" clId="{9D180885-8FF2-4F4E-8923-91D01EB9EA3C}" dt="2021-08-02T09:10:54.234" v="151" actId="2711"/>
          <ac:spMkLst>
            <pc:docMk/>
            <pc:sldMk cId="4047749868" sldId="711"/>
            <ac:spMk id="68" creationId="{EBDC6FC3-1FAD-4B74-84CF-7FB5F56A9F54}"/>
          </ac:spMkLst>
        </pc:spChg>
        <pc:spChg chg="add mod">
          <ac:chgData name="Harriet Parnell" userId="60aaa540-ab7e-4072-8f5d-9876c38bbc1c" providerId="ADAL" clId="{9D180885-8FF2-4F4E-8923-91D01EB9EA3C}" dt="2021-08-02T09:10:54.234" v="151" actId="2711"/>
          <ac:spMkLst>
            <pc:docMk/>
            <pc:sldMk cId="4047749868" sldId="711"/>
            <ac:spMk id="69" creationId="{33E33DB8-EAFA-4F5A-BE81-3CC10B1E9374}"/>
          </ac:spMkLst>
        </pc:spChg>
        <pc:spChg chg="add mod">
          <ac:chgData name="Harriet Parnell" userId="60aaa540-ab7e-4072-8f5d-9876c38bbc1c" providerId="ADAL" clId="{9D180885-8FF2-4F4E-8923-91D01EB9EA3C}" dt="2021-08-02T09:10:54.234" v="151" actId="2711"/>
          <ac:spMkLst>
            <pc:docMk/>
            <pc:sldMk cId="4047749868" sldId="711"/>
            <ac:spMk id="70" creationId="{6EB11736-F85B-48E6-AF06-D088CB7B2F9A}"/>
          </ac:spMkLst>
        </pc:spChg>
        <pc:spChg chg="add mod">
          <ac:chgData name="Harriet Parnell" userId="60aaa540-ab7e-4072-8f5d-9876c38bbc1c" providerId="ADAL" clId="{9D180885-8FF2-4F4E-8923-91D01EB9EA3C}" dt="2021-08-02T09:10:54.234" v="151" actId="2711"/>
          <ac:spMkLst>
            <pc:docMk/>
            <pc:sldMk cId="4047749868" sldId="711"/>
            <ac:spMk id="71" creationId="{0A43CBB8-C4A7-4DBA-A396-BE358F734238}"/>
          </ac:spMkLst>
        </pc:spChg>
        <pc:spChg chg="add mod">
          <ac:chgData name="Harriet Parnell" userId="60aaa540-ab7e-4072-8f5d-9876c38bbc1c" providerId="ADAL" clId="{9D180885-8FF2-4F4E-8923-91D01EB9EA3C}" dt="2021-08-02T09:12:56.883" v="152" actId="2711"/>
          <ac:spMkLst>
            <pc:docMk/>
            <pc:sldMk cId="4047749868" sldId="711"/>
            <ac:spMk id="72" creationId="{8458E55B-08AF-4298-B72B-C9A2E44DE5DA}"/>
          </ac:spMkLst>
        </pc:spChg>
        <pc:spChg chg="add mod">
          <ac:chgData name="Harriet Parnell" userId="60aaa540-ab7e-4072-8f5d-9876c38bbc1c" providerId="ADAL" clId="{9D180885-8FF2-4F4E-8923-91D01EB9EA3C}" dt="2021-08-02T09:12:56.883" v="152" actId="2711"/>
          <ac:spMkLst>
            <pc:docMk/>
            <pc:sldMk cId="4047749868" sldId="711"/>
            <ac:spMk id="73" creationId="{B5F8EAE2-0A62-4679-B1C6-4A0CB8DCC2ED}"/>
          </ac:spMkLst>
        </pc:spChg>
        <pc:spChg chg="add mod">
          <ac:chgData name="Harriet Parnell" userId="60aaa540-ab7e-4072-8f5d-9876c38bbc1c" providerId="ADAL" clId="{9D180885-8FF2-4F4E-8923-91D01EB9EA3C}" dt="2021-08-02T09:12:56.883" v="152" actId="2711"/>
          <ac:spMkLst>
            <pc:docMk/>
            <pc:sldMk cId="4047749868" sldId="711"/>
            <ac:spMk id="74" creationId="{964714E0-9EF7-4C43-B7B3-017D2096AB72}"/>
          </ac:spMkLst>
        </pc:spChg>
        <pc:spChg chg="add mod">
          <ac:chgData name="Harriet Parnell" userId="60aaa540-ab7e-4072-8f5d-9876c38bbc1c" providerId="ADAL" clId="{9D180885-8FF2-4F4E-8923-91D01EB9EA3C}" dt="2021-08-02T09:12:56.883" v="152" actId="2711"/>
          <ac:spMkLst>
            <pc:docMk/>
            <pc:sldMk cId="4047749868" sldId="711"/>
            <ac:spMk id="75" creationId="{F1D7DC6D-07A6-4821-AE24-B6F2DBE6B739}"/>
          </ac:spMkLst>
        </pc:spChg>
        <pc:spChg chg="add mod">
          <ac:chgData name="Harriet Parnell" userId="60aaa540-ab7e-4072-8f5d-9876c38bbc1c" providerId="ADAL" clId="{9D180885-8FF2-4F4E-8923-91D01EB9EA3C}" dt="2021-08-02T09:12:56.883" v="152" actId="2711"/>
          <ac:spMkLst>
            <pc:docMk/>
            <pc:sldMk cId="4047749868" sldId="711"/>
            <ac:spMk id="76" creationId="{C19C8B9B-256D-4306-BD0E-350086D91B9E}"/>
          </ac:spMkLst>
        </pc:spChg>
        <pc:spChg chg="mod">
          <ac:chgData name="Harriet Parnell" userId="60aaa540-ab7e-4072-8f5d-9876c38bbc1c" providerId="ADAL" clId="{9D180885-8FF2-4F4E-8923-91D01EB9EA3C}" dt="2021-08-02T09:13:21.390" v="154" actId="2711"/>
          <ac:spMkLst>
            <pc:docMk/>
            <pc:sldMk cId="4047749868" sldId="711"/>
            <ac:spMk id="78" creationId="{BAB7CCC3-36BC-46C9-93CF-192809191142}"/>
          </ac:spMkLst>
        </pc:spChg>
        <pc:spChg chg="mod">
          <ac:chgData name="Harriet Parnell" userId="60aaa540-ab7e-4072-8f5d-9876c38bbc1c" providerId="ADAL" clId="{9D180885-8FF2-4F4E-8923-91D01EB9EA3C}" dt="2021-08-02T09:13:58.684" v="158" actId="403"/>
          <ac:spMkLst>
            <pc:docMk/>
            <pc:sldMk cId="4047749868" sldId="711"/>
            <ac:spMk id="79" creationId="{DA271639-4C9B-401F-9AB9-4B37C3AA9241}"/>
          </ac:spMkLst>
        </pc:spChg>
        <pc:spChg chg="mod">
          <ac:chgData name="Harriet Parnell" userId="60aaa540-ab7e-4072-8f5d-9876c38bbc1c" providerId="ADAL" clId="{9D180885-8FF2-4F4E-8923-91D01EB9EA3C}" dt="2021-08-02T09:13:21.390" v="154" actId="2711"/>
          <ac:spMkLst>
            <pc:docMk/>
            <pc:sldMk cId="4047749868" sldId="711"/>
            <ac:spMk id="81" creationId="{8757A39C-69A8-422E-B593-E0CB9A121A1E}"/>
          </ac:spMkLst>
        </pc:spChg>
        <pc:spChg chg="mod">
          <ac:chgData name="Harriet Parnell" userId="60aaa540-ab7e-4072-8f5d-9876c38bbc1c" providerId="ADAL" clId="{9D180885-8FF2-4F4E-8923-91D01EB9EA3C}" dt="2021-08-02T09:14:05.688" v="160" actId="403"/>
          <ac:spMkLst>
            <pc:docMk/>
            <pc:sldMk cId="4047749868" sldId="711"/>
            <ac:spMk id="82" creationId="{C79B9A0F-7FD6-4CAC-8C89-944501A25F8C}"/>
          </ac:spMkLst>
        </pc:spChg>
        <pc:spChg chg="mod">
          <ac:chgData name="Harriet Parnell" userId="60aaa540-ab7e-4072-8f5d-9876c38bbc1c" providerId="ADAL" clId="{9D180885-8FF2-4F4E-8923-91D01EB9EA3C}" dt="2021-08-02T09:13:21.390" v="154" actId="2711"/>
          <ac:spMkLst>
            <pc:docMk/>
            <pc:sldMk cId="4047749868" sldId="711"/>
            <ac:spMk id="84" creationId="{27A11EA7-9120-4DD3-8F03-05925035C19C}"/>
          </ac:spMkLst>
        </pc:spChg>
        <pc:spChg chg="mod">
          <ac:chgData name="Harriet Parnell" userId="60aaa540-ab7e-4072-8f5d-9876c38bbc1c" providerId="ADAL" clId="{9D180885-8FF2-4F4E-8923-91D01EB9EA3C}" dt="2021-08-02T09:14:18.108" v="164" actId="403"/>
          <ac:spMkLst>
            <pc:docMk/>
            <pc:sldMk cId="4047749868" sldId="711"/>
            <ac:spMk id="85" creationId="{71FE6D65-3927-427C-AB5F-4230FC41D024}"/>
          </ac:spMkLst>
        </pc:spChg>
        <pc:spChg chg="mod">
          <ac:chgData name="Harriet Parnell" userId="60aaa540-ab7e-4072-8f5d-9876c38bbc1c" providerId="ADAL" clId="{9D180885-8FF2-4F4E-8923-91D01EB9EA3C}" dt="2021-08-02T09:13:21.390" v="154" actId="2711"/>
          <ac:spMkLst>
            <pc:docMk/>
            <pc:sldMk cId="4047749868" sldId="711"/>
            <ac:spMk id="87" creationId="{933AC7A9-25AB-47DB-A709-102C43BA2A58}"/>
          </ac:spMkLst>
        </pc:spChg>
        <pc:spChg chg="mod">
          <ac:chgData name="Harriet Parnell" userId="60aaa540-ab7e-4072-8f5d-9876c38bbc1c" providerId="ADAL" clId="{9D180885-8FF2-4F4E-8923-91D01EB9EA3C}" dt="2021-08-02T09:14:26.209" v="166" actId="403"/>
          <ac:spMkLst>
            <pc:docMk/>
            <pc:sldMk cId="4047749868" sldId="711"/>
            <ac:spMk id="88" creationId="{E5551EDE-0CD6-43A7-A5E6-2E25632C234E}"/>
          </ac:spMkLst>
        </pc:spChg>
        <pc:spChg chg="mod">
          <ac:chgData name="Harriet Parnell" userId="60aaa540-ab7e-4072-8f5d-9876c38bbc1c" providerId="ADAL" clId="{9D180885-8FF2-4F4E-8923-91D01EB9EA3C}" dt="2021-08-02T09:13:21.390" v="154" actId="2711"/>
          <ac:spMkLst>
            <pc:docMk/>
            <pc:sldMk cId="4047749868" sldId="711"/>
            <ac:spMk id="90" creationId="{3E8F1525-DDBD-4FB0-872D-2B58EEB09EE5}"/>
          </ac:spMkLst>
        </pc:spChg>
        <pc:spChg chg="mod">
          <ac:chgData name="Harriet Parnell" userId="60aaa540-ab7e-4072-8f5d-9876c38bbc1c" providerId="ADAL" clId="{9D180885-8FF2-4F4E-8923-91D01EB9EA3C}" dt="2021-08-02T09:14:12.020" v="162" actId="403"/>
          <ac:spMkLst>
            <pc:docMk/>
            <pc:sldMk cId="4047749868" sldId="711"/>
            <ac:spMk id="91" creationId="{55A10E63-3CAB-4E85-A99B-C29E2A669439}"/>
          </ac:spMkLst>
        </pc:spChg>
        <pc:spChg chg="add mod">
          <ac:chgData name="Harriet Parnell" userId="60aaa540-ab7e-4072-8f5d-9876c38bbc1c" providerId="ADAL" clId="{9D180885-8FF2-4F4E-8923-91D01EB9EA3C}" dt="2021-08-02T09:13:45.928" v="156" actId="403"/>
          <ac:spMkLst>
            <pc:docMk/>
            <pc:sldMk cId="4047749868" sldId="711"/>
            <ac:spMk id="92" creationId="{9BE6AC98-0112-4D7C-9EC4-33BB5D3EE212}"/>
          </ac:spMkLst>
        </pc:spChg>
        <pc:spChg chg="add mod">
          <ac:chgData name="Harriet Parnell" userId="60aaa540-ab7e-4072-8f5d-9876c38bbc1c" providerId="ADAL" clId="{9D180885-8FF2-4F4E-8923-91D01EB9EA3C}" dt="2021-08-02T09:13:45.928" v="156" actId="403"/>
          <ac:spMkLst>
            <pc:docMk/>
            <pc:sldMk cId="4047749868" sldId="711"/>
            <ac:spMk id="93" creationId="{9AAAE630-0DD8-4E06-85EE-A07246D54F74}"/>
          </ac:spMkLst>
        </pc:spChg>
        <pc:spChg chg="add mod">
          <ac:chgData name="Harriet Parnell" userId="60aaa540-ab7e-4072-8f5d-9876c38bbc1c" providerId="ADAL" clId="{9D180885-8FF2-4F4E-8923-91D01EB9EA3C}" dt="2021-08-02T09:13:45.928" v="156" actId="403"/>
          <ac:spMkLst>
            <pc:docMk/>
            <pc:sldMk cId="4047749868" sldId="711"/>
            <ac:spMk id="94" creationId="{174D09C5-2F3B-4666-9627-B2A0BDD7D793}"/>
          </ac:spMkLst>
        </pc:spChg>
        <pc:spChg chg="add mod">
          <ac:chgData name="Harriet Parnell" userId="60aaa540-ab7e-4072-8f5d-9876c38bbc1c" providerId="ADAL" clId="{9D180885-8FF2-4F4E-8923-91D01EB9EA3C}" dt="2021-08-02T09:13:45.928" v="156" actId="403"/>
          <ac:spMkLst>
            <pc:docMk/>
            <pc:sldMk cId="4047749868" sldId="711"/>
            <ac:spMk id="95" creationId="{185B303A-7961-4327-A484-69F546346C53}"/>
          </ac:spMkLst>
        </pc:spChg>
        <pc:grpChg chg="del">
          <ac:chgData name="Harriet Parnell" userId="60aaa540-ab7e-4072-8f5d-9876c38bbc1c" providerId="ADAL" clId="{9D180885-8FF2-4F4E-8923-91D01EB9EA3C}" dt="2021-08-02T09:09:57.047" v="146" actId="478"/>
          <ac:grpSpMkLst>
            <pc:docMk/>
            <pc:sldMk cId="4047749868" sldId="711"/>
            <ac:grpSpMk id="39" creationId="{3C64E98D-8375-415F-BAFD-8F6FFE0CF742}"/>
          </ac:grpSpMkLst>
        </pc:grpChg>
        <pc:grpChg chg="del">
          <ac:chgData name="Harriet Parnell" userId="60aaa540-ab7e-4072-8f5d-9876c38bbc1c" providerId="ADAL" clId="{9D180885-8FF2-4F4E-8923-91D01EB9EA3C}" dt="2021-08-02T09:09:57.047" v="146" actId="478"/>
          <ac:grpSpMkLst>
            <pc:docMk/>
            <pc:sldMk cId="4047749868" sldId="711"/>
            <ac:grpSpMk id="45" creationId="{9F065E6B-4BF6-4632-9049-B786C2E24B64}"/>
          </ac:grpSpMkLst>
        </pc:grpChg>
        <pc:grpChg chg="del">
          <ac:chgData name="Harriet Parnell" userId="60aaa540-ab7e-4072-8f5d-9876c38bbc1c" providerId="ADAL" clId="{9D180885-8FF2-4F4E-8923-91D01EB9EA3C}" dt="2021-08-02T09:09:57.047" v="146" actId="478"/>
          <ac:grpSpMkLst>
            <pc:docMk/>
            <pc:sldMk cId="4047749868" sldId="711"/>
            <ac:grpSpMk id="46" creationId="{99349030-644A-4060-B5B5-866DEE9A8955}"/>
          </ac:grpSpMkLst>
        </pc:grpChg>
        <pc:grpChg chg="del">
          <ac:chgData name="Harriet Parnell" userId="60aaa540-ab7e-4072-8f5d-9876c38bbc1c" providerId="ADAL" clId="{9D180885-8FF2-4F4E-8923-91D01EB9EA3C}" dt="2021-08-02T09:09:57.047" v="146" actId="478"/>
          <ac:grpSpMkLst>
            <pc:docMk/>
            <pc:sldMk cId="4047749868" sldId="711"/>
            <ac:grpSpMk id="47" creationId="{D0748E92-4D5D-4273-BA29-085230DE4097}"/>
          </ac:grpSpMkLst>
        </pc:grpChg>
        <pc:grpChg chg="del">
          <ac:chgData name="Harriet Parnell" userId="60aaa540-ab7e-4072-8f5d-9876c38bbc1c" providerId="ADAL" clId="{9D180885-8FF2-4F4E-8923-91D01EB9EA3C}" dt="2021-08-02T09:09:57.047" v="146" actId="478"/>
          <ac:grpSpMkLst>
            <pc:docMk/>
            <pc:sldMk cId="4047749868" sldId="711"/>
            <ac:grpSpMk id="48" creationId="{F5320DDF-5F2A-4999-A76C-FA9058FC4F16}"/>
          </ac:grpSpMkLst>
        </pc:grpChg>
        <pc:grpChg chg="add mod">
          <ac:chgData name="Harriet Parnell" userId="60aaa540-ab7e-4072-8f5d-9876c38bbc1c" providerId="ADAL" clId="{9D180885-8FF2-4F4E-8923-91D01EB9EA3C}" dt="2021-08-02T09:10:06.508" v="148" actId="1076"/>
          <ac:grpSpMkLst>
            <pc:docMk/>
            <pc:sldMk cId="4047749868" sldId="711"/>
            <ac:grpSpMk id="77" creationId="{F4E4DF36-5531-4014-B3AE-C5B954DCD566}"/>
          </ac:grpSpMkLst>
        </pc:grpChg>
        <pc:grpChg chg="add mod">
          <ac:chgData name="Harriet Parnell" userId="60aaa540-ab7e-4072-8f5d-9876c38bbc1c" providerId="ADAL" clId="{9D180885-8FF2-4F4E-8923-91D01EB9EA3C}" dt="2021-08-02T09:10:06.508" v="148" actId="1076"/>
          <ac:grpSpMkLst>
            <pc:docMk/>
            <pc:sldMk cId="4047749868" sldId="711"/>
            <ac:grpSpMk id="80" creationId="{9165EE72-1002-4198-95AB-5EC9EE915338}"/>
          </ac:grpSpMkLst>
        </pc:grpChg>
        <pc:grpChg chg="add mod">
          <ac:chgData name="Harriet Parnell" userId="60aaa540-ab7e-4072-8f5d-9876c38bbc1c" providerId="ADAL" clId="{9D180885-8FF2-4F4E-8923-91D01EB9EA3C}" dt="2021-08-02T09:10:06.508" v="148" actId="1076"/>
          <ac:grpSpMkLst>
            <pc:docMk/>
            <pc:sldMk cId="4047749868" sldId="711"/>
            <ac:grpSpMk id="83" creationId="{ABB9B690-4E3B-4961-B655-A56FBE9A5EE7}"/>
          </ac:grpSpMkLst>
        </pc:grpChg>
        <pc:grpChg chg="add mod">
          <ac:chgData name="Harriet Parnell" userId="60aaa540-ab7e-4072-8f5d-9876c38bbc1c" providerId="ADAL" clId="{9D180885-8FF2-4F4E-8923-91D01EB9EA3C}" dt="2021-08-02T09:10:06.508" v="148" actId="1076"/>
          <ac:grpSpMkLst>
            <pc:docMk/>
            <pc:sldMk cId="4047749868" sldId="711"/>
            <ac:grpSpMk id="86" creationId="{0FD77AB1-373A-4620-A762-699AA773DE86}"/>
          </ac:grpSpMkLst>
        </pc:grpChg>
        <pc:grpChg chg="add mod">
          <ac:chgData name="Harriet Parnell" userId="60aaa540-ab7e-4072-8f5d-9876c38bbc1c" providerId="ADAL" clId="{9D180885-8FF2-4F4E-8923-91D01EB9EA3C}" dt="2021-08-02T09:10:06.508" v="148" actId="1076"/>
          <ac:grpSpMkLst>
            <pc:docMk/>
            <pc:sldMk cId="4047749868" sldId="711"/>
            <ac:grpSpMk id="89" creationId="{C972F878-82B7-4B6E-994E-A28D1A89FB2E}"/>
          </ac:grpSpMkLst>
        </pc:grpChg>
        <pc:picChg chg="del">
          <ac:chgData name="Harriet Parnell" userId="60aaa540-ab7e-4072-8f5d-9876c38bbc1c" providerId="ADAL" clId="{9D180885-8FF2-4F4E-8923-91D01EB9EA3C}" dt="2021-08-02T09:09:57.047" v="146" actId="478"/>
          <ac:picMkLst>
            <pc:docMk/>
            <pc:sldMk cId="4047749868" sldId="711"/>
            <ac:picMk id="5" creationId="{915AE3D8-2502-4AF2-9D75-740353D7B52F}"/>
          </ac:picMkLst>
        </pc:picChg>
        <pc:picChg chg="add mod">
          <ac:chgData name="Harriet Parnell" userId="60aaa540-ab7e-4072-8f5d-9876c38bbc1c" providerId="ADAL" clId="{9D180885-8FF2-4F4E-8923-91D01EB9EA3C}" dt="2021-08-02T09:10:06.508" v="148" actId="1076"/>
          <ac:picMkLst>
            <pc:docMk/>
            <pc:sldMk cId="4047749868" sldId="711"/>
            <ac:picMk id="66" creationId="{B5A6DF5E-6096-4F17-B31E-F25772AE489F}"/>
          </ac:picMkLst>
        </pc:picChg>
      </pc:sldChg>
      <pc:sldChg chg="modSp del mod modClrScheme chgLayout modNotesTx">
        <pc:chgData name="Harriet Parnell" userId="60aaa540-ab7e-4072-8f5d-9876c38bbc1c" providerId="ADAL" clId="{9D180885-8FF2-4F4E-8923-91D01EB9EA3C}" dt="2021-08-02T09:32:09.995" v="255" actId="2711"/>
        <pc:sldMkLst>
          <pc:docMk/>
          <pc:sldMk cId="2149877311" sldId="713"/>
        </pc:sldMkLst>
        <pc:spChg chg="mod ord">
          <ac:chgData name="Harriet Parnell" userId="60aaa540-ab7e-4072-8f5d-9876c38bbc1c" providerId="ADAL" clId="{9D180885-8FF2-4F4E-8923-91D01EB9EA3C}" dt="2021-08-02T09:31:53.775" v="251" actId="113"/>
          <ac:spMkLst>
            <pc:docMk/>
            <pc:sldMk cId="2149877311" sldId="713"/>
            <ac:spMk id="2" creationId="{B979CF85-F7FC-4056-A439-B14A009BA8A4}"/>
          </ac:spMkLst>
        </pc:spChg>
        <pc:picChg chg="mod">
          <ac:chgData name="Harriet Parnell" userId="60aaa540-ab7e-4072-8f5d-9876c38bbc1c" providerId="ADAL" clId="{9D180885-8FF2-4F4E-8923-91D01EB9EA3C}" dt="2021-08-02T09:32:04.164" v="254" actId="1076"/>
          <ac:picMkLst>
            <pc:docMk/>
            <pc:sldMk cId="2149877311" sldId="713"/>
            <ac:picMk id="60" creationId="{F5D4A591-4BAE-4EB5-B862-07388B6527D9}"/>
          </ac:picMkLst>
        </pc:picChg>
        <pc:picChg chg="mod">
          <ac:chgData name="Harriet Parnell" userId="60aaa540-ab7e-4072-8f5d-9876c38bbc1c" providerId="ADAL" clId="{9D180885-8FF2-4F4E-8923-91D01EB9EA3C}" dt="2021-08-02T09:32:02.949" v="253" actId="1076"/>
          <ac:picMkLst>
            <pc:docMk/>
            <pc:sldMk cId="2149877311" sldId="713"/>
            <ac:picMk id="66" creationId="{EECDF1C8-72F1-407A-9FF6-831AC1B67AFA}"/>
          </ac:picMkLst>
        </pc:picChg>
      </pc:sldChg>
      <pc:sldChg chg="modSp del mod modClrScheme chgLayout">
        <pc:chgData name="Harriet Parnell" userId="60aaa540-ab7e-4072-8f5d-9876c38bbc1c" providerId="ADAL" clId="{9D180885-8FF2-4F4E-8923-91D01EB9EA3C}" dt="2021-08-02T09:32:16.117" v="257" actId="113"/>
        <pc:sldMkLst>
          <pc:docMk/>
          <pc:sldMk cId="2059644337" sldId="715"/>
        </pc:sldMkLst>
        <pc:spChg chg="mod ord">
          <ac:chgData name="Harriet Parnell" userId="60aaa540-ab7e-4072-8f5d-9876c38bbc1c" providerId="ADAL" clId="{9D180885-8FF2-4F4E-8923-91D01EB9EA3C}" dt="2021-08-02T09:32:16.117" v="257" actId="113"/>
          <ac:spMkLst>
            <pc:docMk/>
            <pc:sldMk cId="2059644337" sldId="715"/>
            <ac:spMk id="2" creationId="{13B5A610-8490-4557-A353-CB0962BEEE78}"/>
          </ac:spMkLst>
        </pc:spChg>
        <pc:picChg chg="mod">
          <ac:chgData name="Harriet Parnell" userId="60aaa540-ab7e-4072-8f5d-9876c38bbc1c" providerId="ADAL" clId="{9D180885-8FF2-4F4E-8923-91D01EB9EA3C}" dt="2021-08-02T09:32:13.885" v="256" actId="1076"/>
          <ac:picMkLst>
            <pc:docMk/>
            <pc:sldMk cId="2059644337" sldId="715"/>
            <ac:picMk id="3" creationId="{7F0705F5-E515-497E-86AC-F3CFEFB275B2}"/>
          </ac:picMkLst>
        </pc:picChg>
      </pc:sldChg>
      <pc:sldChg chg="modSp del mod modClrScheme chgLayout">
        <pc:chgData name="Harriet Parnell" userId="60aaa540-ab7e-4072-8f5d-9876c38bbc1c" providerId="ADAL" clId="{9D180885-8FF2-4F4E-8923-91D01EB9EA3C}" dt="2021-08-02T09:18:41.244" v="205" actId="1038"/>
        <pc:sldMkLst>
          <pc:docMk/>
          <pc:sldMk cId="3881804820" sldId="717"/>
        </pc:sldMkLst>
        <pc:spChg chg="mod ord">
          <ac:chgData name="Harriet Parnell" userId="60aaa540-ab7e-4072-8f5d-9876c38bbc1c" providerId="ADAL" clId="{9D180885-8FF2-4F4E-8923-91D01EB9EA3C}" dt="2021-08-02T09:17:25.877" v="167" actId="113"/>
          <ac:spMkLst>
            <pc:docMk/>
            <pc:sldMk cId="3881804820" sldId="717"/>
            <ac:spMk id="2" creationId="{8C9225FE-A656-47CD-AA29-A6159D0769B4}"/>
          </ac:spMkLst>
        </pc:spChg>
        <pc:spChg chg="mod">
          <ac:chgData name="Harriet Parnell" userId="60aaa540-ab7e-4072-8f5d-9876c38bbc1c" providerId="ADAL" clId="{9D180885-8FF2-4F4E-8923-91D01EB9EA3C}" dt="2021-08-02T09:18:26.425" v="185" actId="1037"/>
          <ac:spMkLst>
            <pc:docMk/>
            <pc:sldMk cId="3881804820" sldId="717"/>
            <ac:spMk id="8" creationId="{F2714596-D5A0-44ED-AD3A-DB33F54CB2FD}"/>
          </ac:spMkLst>
        </pc:spChg>
        <pc:spChg chg="mod">
          <ac:chgData name="Harriet Parnell" userId="60aaa540-ab7e-4072-8f5d-9876c38bbc1c" providerId="ADAL" clId="{9D180885-8FF2-4F4E-8923-91D01EB9EA3C}" dt="2021-08-02T09:18:36.500" v="198" actId="1037"/>
          <ac:spMkLst>
            <pc:docMk/>
            <pc:sldMk cId="3881804820" sldId="717"/>
            <ac:spMk id="9" creationId="{5F375E74-ACCD-47B6-9E67-1EC6D09909A8}"/>
          </ac:spMkLst>
        </pc:spChg>
        <pc:spChg chg="mod">
          <ac:chgData name="Harriet Parnell" userId="60aaa540-ab7e-4072-8f5d-9876c38bbc1c" providerId="ADAL" clId="{9D180885-8FF2-4F4E-8923-91D01EB9EA3C}" dt="2021-08-02T09:18:41.244" v="205" actId="1038"/>
          <ac:spMkLst>
            <pc:docMk/>
            <pc:sldMk cId="3881804820" sldId="717"/>
            <ac:spMk id="10" creationId="{FC406F1D-86C5-486F-AA94-750331361D21}"/>
          </ac:spMkLst>
        </pc:spChg>
        <pc:spChg chg="mod">
          <ac:chgData name="Harriet Parnell" userId="60aaa540-ab7e-4072-8f5d-9876c38bbc1c" providerId="ADAL" clId="{9D180885-8FF2-4F4E-8923-91D01EB9EA3C}" dt="2021-08-02T09:17:57.067" v="170" actId="2711"/>
          <ac:spMkLst>
            <pc:docMk/>
            <pc:sldMk cId="3881804820" sldId="717"/>
            <ac:spMk id="17" creationId="{7572172C-9E6B-4EAE-B9FE-BD6A2DFC32A6}"/>
          </ac:spMkLst>
        </pc:spChg>
        <pc:spChg chg="mod">
          <ac:chgData name="Harriet Parnell" userId="60aaa540-ab7e-4072-8f5d-9876c38bbc1c" providerId="ADAL" clId="{9D180885-8FF2-4F4E-8923-91D01EB9EA3C}" dt="2021-08-02T09:18:02.278" v="171" actId="404"/>
          <ac:spMkLst>
            <pc:docMk/>
            <pc:sldMk cId="3881804820" sldId="717"/>
            <ac:spMk id="18" creationId="{8A5639DB-B1E1-442B-8603-56F133B4370F}"/>
          </ac:spMkLst>
        </pc:spChg>
        <pc:grpChg chg="mod">
          <ac:chgData name="Harriet Parnell" userId="60aaa540-ab7e-4072-8f5d-9876c38bbc1c" providerId="ADAL" clId="{9D180885-8FF2-4F4E-8923-91D01EB9EA3C}" dt="2021-08-02T09:18:36.500" v="198" actId="1037"/>
          <ac:grpSpMkLst>
            <pc:docMk/>
            <pc:sldMk cId="3881804820" sldId="717"/>
            <ac:grpSpMk id="7" creationId="{683BF71A-0CEE-4FF5-BB69-853F0B5D9BA7}"/>
          </ac:grpSpMkLst>
        </pc:grpChg>
        <pc:grpChg chg="mod">
          <ac:chgData name="Harriet Parnell" userId="60aaa540-ab7e-4072-8f5d-9876c38bbc1c" providerId="ADAL" clId="{9D180885-8FF2-4F4E-8923-91D01EB9EA3C}" dt="2021-08-02T09:18:31.281" v="191" actId="1038"/>
          <ac:grpSpMkLst>
            <pc:docMk/>
            <pc:sldMk cId="3881804820" sldId="717"/>
            <ac:grpSpMk id="15" creationId="{CFDCF724-9373-4774-8F64-C63E7BE2AB5D}"/>
          </ac:grpSpMkLst>
        </pc:grpChg>
        <pc:picChg chg="mod">
          <ac:chgData name="Harriet Parnell" userId="60aaa540-ab7e-4072-8f5d-9876c38bbc1c" providerId="ADAL" clId="{9D180885-8FF2-4F4E-8923-91D01EB9EA3C}" dt="2021-08-02T09:18:26.425" v="185" actId="1037"/>
          <ac:picMkLst>
            <pc:docMk/>
            <pc:sldMk cId="3881804820" sldId="717"/>
            <ac:picMk id="3" creationId="{CC5338BD-6920-4B02-BF31-A4C45DBAA14A}"/>
          </ac:picMkLst>
        </pc:picChg>
        <pc:picChg chg="mod">
          <ac:chgData name="Harriet Parnell" userId="60aaa540-ab7e-4072-8f5d-9876c38bbc1c" providerId="ADAL" clId="{9D180885-8FF2-4F4E-8923-91D01EB9EA3C}" dt="2021-08-02T09:18:41.244" v="205" actId="1038"/>
          <ac:picMkLst>
            <pc:docMk/>
            <pc:sldMk cId="3881804820" sldId="717"/>
            <ac:picMk id="6" creationId="{94F32FDE-8616-42AA-9E73-6102C35F1E18}"/>
          </ac:picMkLst>
        </pc:picChg>
      </pc:sldChg>
      <pc:sldChg chg="modSp del mod modClrScheme chgLayout">
        <pc:chgData name="Harriet Parnell" userId="60aaa540-ab7e-4072-8f5d-9876c38bbc1c" providerId="ADAL" clId="{9D180885-8FF2-4F4E-8923-91D01EB9EA3C}" dt="2021-07-30T12:59:17.149" v="60" actId="1036"/>
        <pc:sldMkLst>
          <pc:docMk/>
          <pc:sldMk cId="2569746322" sldId="718"/>
        </pc:sldMkLst>
        <pc:spChg chg="mod ord">
          <ac:chgData name="Harriet Parnell" userId="60aaa540-ab7e-4072-8f5d-9876c38bbc1c" providerId="ADAL" clId="{9D180885-8FF2-4F4E-8923-91D01EB9EA3C}" dt="2021-07-30T12:58:57.969" v="42" actId="113"/>
          <ac:spMkLst>
            <pc:docMk/>
            <pc:sldMk cId="2569746322" sldId="718"/>
            <ac:spMk id="2" creationId="{320BEEFE-3809-4783-883F-7B82B8ED1173}"/>
          </ac:spMkLst>
        </pc:spChg>
        <pc:spChg chg="mod">
          <ac:chgData name="Harriet Parnell" userId="60aaa540-ab7e-4072-8f5d-9876c38bbc1c" providerId="ADAL" clId="{9D180885-8FF2-4F4E-8923-91D01EB9EA3C}" dt="2021-07-30T12:59:04.980" v="44" actId="1076"/>
          <ac:spMkLst>
            <pc:docMk/>
            <pc:sldMk cId="2569746322" sldId="718"/>
            <ac:spMk id="4" creationId="{8CA1BF7B-4EB7-45A4-8B03-23A31B55969B}"/>
          </ac:spMkLst>
        </pc:spChg>
        <pc:spChg chg="mod">
          <ac:chgData name="Harriet Parnell" userId="60aaa540-ab7e-4072-8f5d-9876c38bbc1c" providerId="ADAL" clId="{9D180885-8FF2-4F4E-8923-91D01EB9EA3C}" dt="2021-07-30T12:59:02.030" v="43" actId="1076"/>
          <ac:spMkLst>
            <pc:docMk/>
            <pc:sldMk cId="2569746322" sldId="718"/>
            <ac:spMk id="5" creationId="{24EC6B49-9F1D-4CB2-8510-60F0BAD3FE9C}"/>
          </ac:spMkLst>
        </pc:spChg>
        <pc:picChg chg="mod">
          <ac:chgData name="Harriet Parnell" userId="60aaa540-ab7e-4072-8f5d-9876c38bbc1c" providerId="ADAL" clId="{9D180885-8FF2-4F4E-8923-91D01EB9EA3C}" dt="2021-07-30T12:59:17.149" v="60" actId="1036"/>
          <ac:picMkLst>
            <pc:docMk/>
            <pc:sldMk cId="2569746322" sldId="718"/>
            <ac:picMk id="3" creationId="{8342C232-EAEC-401F-9D1A-13E14ADB96AB}"/>
          </ac:picMkLst>
        </pc:picChg>
      </pc:sldChg>
      <pc:sldChg chg="addSp delSp modSp del mod modClrScheme addAnim delAnim chgLayout modNotesTx">
        <pc:chgData name="Harriet Parnell" userId="60aaa540-ab7e-4072-8f5d-9876c38bbc1c" providerId="ADAL" clId="{9D180885-8FF2-4F4E-8923-91D01EB9EA3C}" dt="2021-08-02T15:29:51.220" v="528" actId="1076"/>
        <pc:sldMkLst>
          <pc:docMk/>
          <pc:sldMk cId="2581129015" sldId="720"/>
        </pc:sldMkLst>
        <pc:spChg chg="mod ord">
          <ac:chgData name="Harriet Parnell" userId="60aaa540-ab7e-4072-8f5d-9876c38bbc1c" providerId="ADAL" clId="{9D180885-8FF2-4F4E-8923-91D01EB9EA3C}" dt="2021-08-02T09:31:22.869" v="248" actId="113"/>
          <ac:spMkLst>
            <pc:docMk/>
            <pc:sldMk cId="2581129015" sldId="720"/>
            <ac:spMk id="2" creationId="{10B75403-EFFB-48AF-8C05-8A9EFE9A3744}"/>
          </ac:spMkLst>
        </pc:spChg>
        <pc:spChg chg="del topLvl">
          <ac:chgData name="Harriet Parnell" userId="60aaa540-ab7e-4072-8f5d-9876c38bbc1c" providerId="ADAL" clId="{9D180885-8FF2-4F4E-8923-91D01EB9EA3C}" dt="2021-08-02T13:39:42.161" v="476" actId="478"/>
          <ac:spMkLst>
            <pc:docMk/>
            <pc:sldMk cId="2581129015" sldId="720"/>
            <ac:spMk id="10" creationId="{DBF7DF53-325B-4D2A-A2E3-1EBE9692584A}"/>
          </ac:spMkLst>
        </pc:spChg>
        <pc:grpChg chg="del mod">
          <ac:chgData name="Harriet Parnell" userId="60aaa540-ab7e-4072-8f5d-9876c38bbc1c" providerId="ADAL" clId="{9D180885-8FF2-4F4E-8923-91D01EB9EA3C}" dt="2021-08-02T13:39:39.786" v="473" actId="478"/>
          <ac:grpSpMkLst>
            <pc:docMk/>
            <pc:sldMk cId="2581129015" sldId="720"/>
            <ac:grpSpMk id="12" creationId="{0EE5AAAC-7D59-40AA-9EF7-E1E844502BC5}"/>
          </ac:grpSpMkLst>
        </pc:grpChg>
        <pc:grpChg chg="add del mod">
          <ac:chgData name="Harriet Parnell" userId="60aaa540-ab7e-4072-8f5d-9876c38bbc1c" providerId="ADAL" clId="{9D180885-8FF2-4F4E-8923-91D01EB9EA3C}" dt="2021-08-02T13:39:38.787" v="471" actId="478"/>
          <ac:grpSpMkLst>
            <pc:docMk/>
            <pc:sldMk cId="2581129015" sldId="720"/>
            <ac:grpSpMk id="14" creationId="{6E053EF6-AD01-4C83-B99B-A9654A57306C}"/>
          </ac:grpSpMkLst>
        </pc:grpChg>
        <pc:picChg chg="add del mod">
          <ac:chgData name="Harriet Parnell" userId="60aaa540-ab7e-4072-8f5d-9876c38bbc1c" providerId="ADAL" clId="{9D180885-8FF2-4F4E-8923-91D01EB9EA3C}" dt="2021-08-02T15:23:38.260" v="520" actId="478"/>
          <ac:picMkLst>
            <pc:docMk/>
            <pc:sldMk cId="2581129015" sldId="720"/>
            <ac:picMk id="5" creationId="{7F01FE51-417F-4290-82FE-1CDF33E6A147}"/>
          </ac:picMkLst>
        </pc:picChg>
        <pc:picChg chg="del mod">
          <ac:chgData name="Harriet Parnell" userId="60aaa540-ab7e-4072-8f5d-9876c38bbc1c" providerId="ADAL" clId="{9D180885-8FF2-4F4E-8923-91D01EB9EA3C}" dt="2021-08-02T13:39:40.641" v="475" actId="478"/>
          <ac:picMkLst>
            <pc:docMk/>
            <pc:sldMk cId="2581129015" sldId="720"/>
            <ac:picMk id="7" creationId="{542CDEC2-4877-4124-8D37-C1731A8795E4}"/>
          </ac:picMkLst>
        </pc:picChg>
        <pc:picChg chg="del topLvl">
          <ac:chgData name="Harriet Parnell" userId="60aaa540-ab7e-4072-8f5d-9876c38bbc1c" providerId="ADAL" clId="{9D180885-8FF2-4F4E-8923-91D01EB9EA3C}" dt="2021-08-02T13:39:39.786" v="473" actId="478"/>
          <ac:picMkLst>
            <pc:docMk/>
            <pc:sldMk cId="2581129015" sldId="720"/>
            <ac:picMk id="8" creationId="{972CE529-D121-4359-8827-0F197D96E735}"/>
          </ac:picMkLst>
        </pc:picChg>
        <pc:picChg chg="add del mod ord">
          <ac:chgData name="Harriet Parnell" userId="60aaa540-ab7e-4072-8f5d-9876c38bbc1c" providerId="ADAL" clId="{9D180885-8FF2-4F4E-8923-91D01EB9EA3C}" dt="2021-08-02T15:21:37.946" v="513" actId="478"/>
          <ac:picMkLst>
            <pc:docMk/>
            <pc:sldMk cId="2581129015" sldId="720"/>
            <ac:picMk id="17" creationId="{60E76407-145A-42D9-9CA3-BDC7B972E04A}"/>
          </ac:picMkLst>
        </pc:picChg>
        <pc:picChg chg="add mod ord">
          <ac:chgData name="Harriet Parnell" userId="60aaa540-ab7e-4072-8f5d-9876c38bbc1c" providerId="ADAL" clId="{9D180885-8FF2-4F4E-8923-91D01EB9EA3C}" dt="2021-08-02T15:29:51.220" v="528" actId="1076"/>
          <ac:picMkLst>
            <pc:docMk/>
            <pc:sldMk cId="2581129015" sldId="720"/>
            <ac:picMk id="18" creationId="{3B5EDA4B-4E10-46F0-A331-952F0EDC7899}"/>
          </ac:picMkLst>
        </pc:picChg>
      </pc:sldChg>
      <pc:sldChg chg="addSp delSp modSp del mod modClrScheme chgLayout modNotesTx">
        <pc:chgData name="Harriet Parnell" userId="60aaa540-ab7e-4072-8f5d-9876c38bbc1c" providerId="ADAL" clId="{9D180885-8FF2-4F4E-8923-91D01EB9EA3C}" dt="2021-08-02T13:47:17.267" v="511" actId="6549"/>
        <pc:sldMkLst>
          <pc:docMk/>
          <pc:sldMk cId="3162554942" sldId="721"/>
        </pc:sldMkLst>
        <pc:spChg chg="mod ord">
          <ac:chgData name="Harriet Parnell" userId="60aaa540-ab7e-4072-8f5d-9876c38bbc1c" providerId="ADAL" clId="{9D180885-8FF2-4F4E-8923-91D01EB9EA3C}" dt="2021-08-02T09:33:01.337" v="258" actId="113"/>
          <ac:spMkLst>
            <pc:docMk/>
            <pc:sldMk cId="3162554942" sldId="721"/>
            <ac:spMk id="2" creationId="{A2CC1D36-4EC2-42E1-9D59-2659E62CCFBE}"/>
          </ac:spMkLst>
        </pc:spChg>
        <pc:spChg chg="mod">
          <ac:chgData name="Harriet Parnell" userId="60aaa540-ab7e-4072-8f5d-9876c38bbc1c" providerId="ADAL" clId="{9D180885-8FF2-4F4E-8923-91D01EB9EA3C}" dt="2021-08-02T13:45:45.505" v="505" actId="1076"/>
          <ac:spMkLst>
            <pc:docMk/>
            <pc:sldMk cId="3162554942" sldId="721"/>
            <ac:spMk id="9" creationId="{F8A78345-77BE-4E0C-8ECE-7C72352F3E89}"/>
          </ac:spMkLst>
        </pc:spChg>
        <pc:spChg chg="mod">
          <ac:chgData name="Harriet Parnell" userId="60aaa540-ab7e-4072-8f5d-9876c38bbc1c" providerId="ADAL" clId="{9D180885-8FF2-4F4E-8923-91D01EB9EA3C}" dt="2021-08-02T13:45:45.505" v="505" actId="1076"/>
          <ac:spMkLst>
            <pc:docMk/>
            <pc:sldMk cId="3162554942" sldId="721"/>
            <ac:spMk id="10" creationId="{125D66F8-ECB2-4978-A745-9EE2A1449A00}"/>
          </ac:spMkLst>
        </pc:spChg>
        <pc:spChg chg="mod">
          <ac:chgData name="Harriet Parnell" userId="60aaa540-ab7e-4072-8f5d-9876c38bbc1c" providerId="ADAL" clId="{9D180885-8FF2-4F4E-8923-91D01EB9EA3C}" dt="2021-08-02T13:46:01.113" v="507" actId="1076"/>
          <ac:spMkLst>
            <pc:docMk/>
            <pc:sldMk cId="3162554942" sldId="721"/>
            <ac:spMk id="11" creationId="{A00B3573-9233-435D-BD93-6C02CD8A1EC1}"/>
          </ac:spMkLst>
        </pc:spChg>
        <pc:spChg chg="mod">
          <ac:chgData name="Harriet Parnell" userId="60aaa540-ab7e-4072-8f5d-9876c38bbc1c" providerId="ADAL" clId="{9D180885-8FF2-4F4E-8923-91D01EB9EA3C}" dt="2021-08-02T13:46:01.113" v="507" actId="1076"/>
          <ac:spMkLst>
            <pc:docMk/>
            <pc:sldMk cId="3162554942" sldId="721"/>
            <ac:spMk id="12" creationId="{DDBD42D7-53F9-453E-AC7F-694296952D77}"/>
          </ac:spMkLst>
        </pc:spChg>
        <pc:picChg chg="add del">
          <ac:chgData name="Harriet Parnell" userId="60aaa540-ab7e-4072-8f5d-9876c38bbc1c" providerId="ADAL" clId="{9D180885-8FF2-4F4E-8923-91D01EB9EA3C}" dt="2021-08-02T13:44:57.984" v="498" actId="478"/>
          <ac:picMkLst>
            <pc:docMk/>
            <pc:sldMk cId="3162554942" sldId="721"/>
            <ac:picMk id="3" creationId="{F41DE138-4240-4852-A61F-BD527EE80860}"/>
          </ac:picMkLst>
        </pc:picChg>
        <pc:picChg chg="add del">
          <ac:chgData name="Harriet Parnell" userId="60aaa540-ab7e-4072-8f5d-9876c38bbc1c" providerId="ADAL" clId="{9D180885-8FF2-4F4E-8923-91D01EB9EA3C}" dt="2021-08-02T13:44:58.711" v="499" actId="478"/>
          <ac:picMkLst>
            <pc:docMk/>
            <pc:sldMk cId="3162554942" sldId="721"/>
            <ac:picMk id="4" creationId="{BC7E1C2A-60DB-4272-A12B-83021FFB6B31}"/>
          </ac:picMkLst>
        </pc:picChg>
        <pc:picChg chg="mod">
          <ac:chgData name="Harriet Parnell" userId="60aaa540-ab7e-4072-8f5d-9876c38bbc1c" providerId="ADAL" clId="{9D180885-8FF2-4F4E-8923-91D01EB9EA3C}" dt="2021-08-02T13:46:33.352" v="510"/>
          <ac:picMkLst>
            <pc:docMk/>
            <pc:sldMk cId="3162554942" sldId="721"/>
            <ac:picMk id="7" creationId="{BCD924EF-9DB1-43F1-B86B-B4B0156AA3AC}"/>
          </ac:picMkLst>
        </pc:picChg>
        <pc:picChg chg="mod">
          <ac:chgData name="Harriet Parnell" userId="60aaa540-ab7e-4072-8f5d-9876c38bbc1c" providerId="ADAL" clId="{9D180885-8FF2-4F4E-8923-91D01EB9EA3C}" dt="2021-08-02T13:46:19.946" v="508"/>
          <ac:picMkLst>
            <pc:docMk/>
            <pc:sldMk cId="3162554942" sldId="721"/>
            <ac:picMk id="8" creationId="{DE7DF061-1B75-4CE3-AFA8-F67796CA8606}"/>
          </ac:picMkLst>
        </pc:picChg>
        <pc:picChg chg="add del mod ord">
          <ac:chgData name="Harriet Parnell" userId="60aaa540-ab7e-4072-8f5d-9876c38bbc1c" providerId="ADAL" clId="{9D180885-8FF2-4F4E-8923-91D01EB9EA3C}" dt="2021-08-02T13:41:21.008" v="497" actId="478"/>
          <ac:picMkLst>
            <pc:docMk/>
            <pc:sldMk cId="3162554942" sldId="721"/>
            <ac:picMk id="14" creationId="{1A459288-1CA6-4B17-B478-42C93A49F438}"/>
          </ac:picMkLst>
        </pc:picChg>
        <pc:picChg chg="add mod">
          <ac:chgData name="Harriet Parnell" userId="60aaa540-ab7e-4072-8f5d-9876c38bbc1c" providerId="ADAL" clId="{9D180885-8FF2-4F4E-8923-91D01EB9EA3C}" dt="2021-08-02T13:41:03.626" v="489"/>
          <ac:picMkLst>
            <pc:docMk/>
            <pc:sldMk cId="3162554942" sldId="721"/>
            <ac:picMk id="15" creationId="{C8A62AFD-2F4A-41E5-AAB8-8E378C76272E}"/>
          </ac:picMkLst>
        </pc:picChg>
        <pc:picChg chg="add mod">
          <ac:chgData name="Harriet Parnell" userId="60aaa540-ab7e-4072-8f5d-9876c38bbc1c" providerId="ADAL" clId="{9D180885-8FF2-4F4E-8923-91D01EB9EA3C}" dt="2021-08-02T13:45:12.225" v="502" actId="1076"/>
          <ac:picMkLst>
            <pc:docMk/>
            <pc:sldMk cId="3162554942" sldId="721"/>
            <ac:picMk id="16" creationId="{FD61233D-E3A0-4212-A230-091FDF9AE7CF}"/>
          </ac:picMkLst>
        </pc:picChg>
        <pc:picChg chg="add mod">
          <ac:chgData name="Harriet Parnell" userId="60aaa540-ab7e-4072-8f5d-9876c38bbc1c" providerId="ADAL" clId="{9D180885-8FF2-4F4E-8923-91D01EB9EA3C}" dt="2021-08-02T13:45:23.801" v="504" actId="1076"/>
          <ac:picMkLst>
            <pc:docMk/>
            <pc:sldMk cId="3162554942" sldId="721"/>
            <ac:picMk id="17" creationId="{445C32F7-48D9-4C44-9BE2-642C6A083646}"/>
          </ac:picMkLst>
        </pc:picChg>
      </pc:sldChg>
      <pc:sldChg chg="modSp del mod modClrScheme chgLayout">
        <pc:chgData name="Harriet Parnell" userId="60aaa540-ab7e-4072-8f5d-9876c38bbc1c" providerId="ADAL" clId="{9D180885-8FF2-4F4E-8923-91D01EB9EA3C}" dt="2021-08-02T09:31:10.765" v="247" actId="208"/>
        <pc:sldMkLst>
          <pc:docMk/>
          <pc:sldMk cId="2342918271" sldId="722"/>
        </pc:sldMkLst>
        <pc:spChg chg="mod ord">
          <ac:chgData name="Harriet Parnell" userId="60aaa540-ab7e-4072-8f5d-9876c38bbc1c" providerId="ADAL" clId="{9D180885-8FF2-4F4E-8923-91D01EB9EA3C}" dt="2021-08-02T09:25:47.271" v="231" actId="113"/>
          <ac:spMkLst>
            <pc:docMk/>
            <pc:sldMk cId="2342918271" sldId="722"/>
            <ac:spMk id="2" creationId="{8EE928CD-2FD4-468E-85AF-EC647D3CA2BC}"/>
          </ac:spMkLst>
        </pc:spChg>
        <pc:picChg chg="mod">
          <ac:chgData name="Harriet Parnell" userId="60aaa540-ab7e-4072-8f5d-9876c38bbc1c" providerId="ADAL" clId="{9D180885-8FF2-4F4E-8923-91D01EB9EA3C}" dt="2021-08-02T09:31:10.765" v="247" actId="208"/>
          <ac:picMkLst>
            <pc:docMk/>
            <pc:sldMk cId="2342918271" sldId="722"/>
            <ac:picMk id="4" creationId="{14BA41C9-FA05-425C-A610-571E7ED77CF3}"/>
          </ac:picMkLst>
        </pc:picChg>
        <pc:picChg chg="mod">
          <ac:chgData name="Harriet Parnell" userId="60aaa540-ab7e-4072-8f5d-9876c38bbc1c" providerId="ADAL" clId="{9D180885-8FF2-4F4E-8923-91D01EB9EA3C}" dt="2021-08-02T09:31:10.765" v="247" actId="208"/>
          <ac:picMkLst>
            <pc:docMk/>
            <pc:sldMk cId="2342918271" sldId="722"/>
            <ac:picMk id="5" creationId="{9FCE36A8-EA1C-4349-ACBB-D12D48A52AA5}"/>
          </ac:picMkLst>
        </pc:picChg>
      </pc:sldChg>
      <pc:sldChg chg="modSp del mod modClrScheme chgLayout">
        <pc:chgData name="Harriet Parnell" userId="60aaa540-ab7e-4072-8f5d-9876c38bbc1c" providerId="ADAL" clId="{9D180885-8FF2-4F4E-8923-91D01EB9EA3C}" dt="2021-08-02T09:42:50.825" v="317" actId="1076"/>
        <pc:sldMkLst>
          <pc:docMk/>
          <pc:sldMk cId="862752552" sldId="723"/>
        </pc:sldMkLst>
        <pc:spChg chg="mod ord">
          <ac:chgData name="Harriet Parnell" userId="60aaa540-ab7e-4072-8f5d-9876c38bbc1c" providerId="ADAL" clId="{9D180885-8FF2-4F4E-8923-91D01EB9EA3C}" dt="2021-08-02T09:42:34.087" v="305" actId="113"/>
          <ac:spMkLst>
            <pc:docMk/>
            <pc:sldMk cId="862752552" sldId="723"/>
            <ac:spMk id="2" creationId="{4BCAC5E7-A3EC-489D-92CD-C9ED0B0D2B5F}"/>
          </ac:spMkLst>
        </pc:spChg>
        <pc:spChg chg="mod">
          <ac:chgData name="Harriet Parnell" userId="60aaa540-ab7e-4072-8f5d-9876c38bbc1c" providerId="ADAL" clId="{9D180885-8FF2-4F4E-8923-91D01EB9EA3C}" dt="2021-08-02T09:42:41.218" v="314" actId="1036"/>
          <ac:spMkLst>
            <pc:docMk/>
            <pc:sldMk cId="862752552" sldId="723"/>
            <ac:spMk id="3" creationId="{C104049F-6434-48A6-A5DD-28E96F24FEFF}"/>
          </ac:spMkLst>
        </pc:spChg>
        <pc:spChg chg="mod">
          <ac:chgData name="Harriet Parnell" userId="60aaa540-ab7e-4072-8f5d-9876c38bbc1c" providerId="ADAL" clId="{9D180885-8FF2-4F4E-8923-91D01EB9EA3C}" dt="2021-08-02T09:42:44.572" v="315" actId="14100"/>
          <ac:spMkLst>
            <pc:docMk/>
            <pc:sldMk cId="862752552" sldId="723"/>
            <ac:spMk id="6" creationId="{078BE7CA-98A0-42EA-AD68-A44C7EA0E171}"/>
          </ac:spMkLst>
        </pc:spChg>
        <pc:spChg chg="mod">
          <ac:chgData name="Harriet Parnell" userId="60aaa540-ab7e-4072-8f5d-9876c38bbc1c" providerId="ADAL" clId="{9D180885-8FF2-4F4E-8923-91D01EB9EA3C}" dt="2021-08-02T09:42:50.825" v="317" actId="1076"/>
          <ac:spMkLst>
            <pc:docMk/>
            <pc:sldMk cId="862752552" sldId="723"/>
            <ac:spMk id="7" creationId="{4B274343-26F6-4963-ADC2-B94029CA6650}"/>
          </ac:spMkLst>
        </pc:spChg>
      </pc:sldChg>
      <pc:sldChg chg="addSp delSp modSp del mod modClrScheme delAnim chgLayout">
        <pc:chgData name="Harriet Parnell" userId="60aaa540-ab7e-4072-8f5d-9876c38bbc1c" providerId="ADAL" clId="{9D180885-8FF2-4F4E-8923-91D01EB9EA3C}" dt="2021-08-02T09:41:37.161" v="302" actId="14100"/>
        <pc:sldMkLst>
          <pc:docMk/>
          <pc:sldMk cId="3611787176" sldId="724"/>
        </pc:sldMkLst>
        <pc:spChg chg="mod ord">
          <ac:chgData name="Harriet Parnell" userId="60aaa540-ab7e-4072-8f5d-9876c38bbc1c" providerId="ADAL" clId="{9D180885-8FF2-4F4E-8923-91D01EB9EA3C}" dt="2021-07-30T12:54:44.250" v="5" actId="700"/>
          <ac:spMkLst>
            <pc:docMk/>
            <pc:sldMk cId="3611787176" sldId="724"/>
            <ac:spMk id="2" creationId="{2E5431AB-88D9-4864-89AD-43B8AE4BF5D1}"/>
          </ac:spMkLst>
        </pc:spChg>
        <pc:spChg chg="del">
          <ac:chgData name="Harriet Parnell" userId="60aaa540-ab7e-4072-8f5d-9876c38bbc1c" providerId="ADAL" clId="{9D180885-8FF2-4F4E-8923-91D01EB9EA3C}" dt="2021-08-02T09:35:15.183" v="259" actId="478"/>
          <ac:spMkLst>
            <pc:docMk/>
            <pc:sldMk cId="3611787176" sldId="724"/>
            <ac:spMk id="8" creationId="{2D49762D-5144-4E50-8F56-F9AEF0AA86DC}"/>
          </ac:spMkLst>
        </pc:spChg>
        <pc:spChg chg="del">
          <ac:chgData name="Harriet Parnell" userId="60aaa540-ab7e-4072-8f5d-9876c38bbc1c" providerId="ADAL" clId="{9D180885-8FF2-4F4E-8923-91D01EB9EA3C}" dt="2021-08-02T09:35:15.183" v="259" actId="478"/>
          <ac:spMkLst>
            <pc:docMk/>
            <pc:sldMk cId="3611787176" sldId="724"/>
            <ac:spMk id="9" creationId="{F33DC626-7726-4FE4-B6A8-5B282C40E9DE}"/>
          </ac:spMkLst>
        </pc:spChg>
        <pc:spChg chg="del">
          <ac:chgData name="Harriet Parnell" userId="60aaa540-ab7e-4072-8f5d-9876c38bbc1c" providerId="ADAL" clId="{9D180885-8FF2-4F4E-8923-91D01EB9EA3C}" dt="2021-08-02T09:35:15.183" v="259" actId="478"/>
          <ac:spMkLst>
            <pc:docMk/>
            <pc:sldMk cId="3611787176" sldId="724"/>
            <ac:spMk id="17" creationId="{BE1DE931-A133-402E-AEB1-C9D2A56C0ED1}"/>
          </ac:spMkLst>
        </pc:spChg>
        <pc:spChg chg="del">
          <ac:chgData name="Harriet Parnell" userId="60aaa540-ab7e-4072-8f5d-9876c38bbc1c" providerId="ADAL" clId="{9D180885-8FF2-4F4E-8923-91D01EB9EA3C}" dt="2021-08-02T09:35:15.183" v="259" actId="478"/>
          <ac:spMkLst>
            <pc:docMk/>
            <pc:sldMk cId="3611787176" sldId="724"/>
            <ac:spMk id="18" creationId="{BF7F8198-0570-4762-B02C-A7B84547F59B}"/>
          </ac:spMkLst>
        </pc:spChg>
        <pc:spChg chg="del">
          <ac:chgData name="Harriet Parnell" userId="60aaa540-ab7e-4072-8f5d-9876c38bbc1c" providerId="ADAL" clId="{9D180885-8FF2-4F4E-8923-91D01EB9EA3C}" dt="2021-08-02T09:35:15.183" v="259" actId="478"/>
          <ac:spMkLst>
            <pc:docMk/>
            <pc:sldMk cId="3611787176" sldId="724"/>
            <ac:spMk id="19" creationId="{8179ED2B-49B8-4DD1-BECB-2CB1D555F1BF}"/>
          </ac:spMkLst>
        </pc:spChg>
        <pc:spChg chg="del">
          <ac:chgData name="Harriet Parnell" userId="60aaa540-ab7e-4072-8f5d-9876c38bbc1c" providerId="ADAL" clId="{9D180885-8FF2-4F4E-8923-91D01EB9EA3C}" dt="2021-08-02T09:35:15.183" v="259" actId="478"/>
          <ac:spMkLst>
            <pc:docMk/>
            <pc:sldMk cId="3611787176" sldId="724"/>
            <ac:spMk id="20" creationId="{36650BED-E7E5-470F-8CC0-7074CA3A88C8}"/>
          </ac:spMkLst>
        </pc:spChg>
        <pc:spChg chg="del">
          <ac:chgData name="Harriet Parnell" userId="60aaa540-ab7e-4072-8f5d-9876c38bbc1c" providerId="ADAL" clId="{9D180885-8FF2-4F4E-8923-91D01EB9EA3C}" dt="2021-08-02T09:35:15.183" v="259" actId="478"/>
          <ac:spMkLst>
            <pc:docMk/>
            <pc:sldMk cId="3611787176" sldId="724"/>
            <ac:spMk id="23" creationId="{CA818425-D363-485C-ACF2-421BAD4E4AF8}"/>
          </ac:spMkLst>
        </pc:spChg>
        <pc:spChg chg="del">
          <ac:chgData name="Harriet Parnell" userId="60aaa540-ab7e-4072-8f5d-9876c38bbc1c" providerId="ADAL" clId="{9D180885-8FF2-4F4E-8923-91D01EB9EA3C}" dt="2021-08-02T09:35:15.183" v="259" actId="478"/>
          <ac:spMkLst>
            <pc:docMk/>
            <pc:sldMk cId="3611787176" sldId="724"/>
            <ac:spMk id="24" creationId="{FCFF5F3D-A456-49AF-BF48-4DDF5074C69F}"/>
          </ac:spMkLst>
        </pc:spChg>
        <pc:spChg chg="del">
          <ac:chgData name="Harriet Parnell" userId="60aaa540-ab7e-4072-8f5d-9876c38bbc1c" providerId="ADAL" clId="{9D180885-8FF2-4F4E-8923-91D01EB9EA3C}" dt="2021-08-02T09:35:15.183" v="259" actId="478"/>
          <ac:spMkLst>
            <pc:docMk/>
            <pc:sldMk cId="3611787176" sldId="724"/>
            <ac:spMk id="25" creationId="{E4B6BD03-3124-49F3-9356-FD9E0A95682C}"/>
          </ac:spMkLst>
        </pc:spChg>
        <pc:spChg chg="del">
          <ac:chgData name="Harriet Parnell" userId="60aaa540-ab7e-4072-8f5d-9876c38bbc1c" providerId="ADAL" clId="{9D180885-8FF2-4F4E-8923-91D01EB9EA3C}" dt="2021-08-02T09:35:15.183" v="259" actId="478"/>
          <ac:spMkLst>
            <pc:docMk/>
            <pc:sldMk cId="3611787176" sldId="724"/>
            <ac:spMk id="26" creationId="{BF6BB3A5-8B42-4E6E-81C5-9957D58E4D44}"/>
          </ac:spMkLst>
        </pc:spChg>
        <pc:picChg chg="del">
          <ac:chgData name="Harriet Parnell" userId="60aaa540-ab7e-4072-8f5d-9876c38bbc1c" providerId="ADAL" clId="{9D180885-8FF2-4F4E-8923-91D01EB9EA3C}" dt="2021-08-02T09:35:15.183" v="259" actId="478"/>
          <ac:picMkLst>
            <pc:docMk/>
            <pc:sldMk cId="3611787176" sldId="724"/>
            <ac:picMk id="3" creationId="{96E1D66A-3318-42B0-9507-79BC1C9021B0}"/>
          </ac:picMkLst>
        </pc:picChg>
        <pc:picChg chg="del">
          <ac:chgData name="Harriet Parnell" userId="60aaa540-ab7e-4072-8f5d-9876c38bbc1c" providerId="ADAL" clId="{9D180885-8FF2-4F4E-8923-91D01EB9EA3C}" dt="2021-08-02T09:35:15.183" v="259" actId="478"/>
          <ac:picMkLst>
            <pc:docMk/>
            <pc:sldMk cId="3611787176" sldId="724"/>
            <ac:picMk id="5" creationId="{B4DB990D-65AC-45BF-8EBB-0C636B176B61}"/>
          </ac:picMkLst>
        </pc:picChg>
        <pc:picChg chg="mod">
          <ac:chgData name="Harriet Parnell" userId="60aaa540-ab7e-4072-8f5d-9876c38bbc1c" providerId="ADAL" clId="{9D180885-8FF2-4F4E-8923-91D01EB9EA3C}" dt="2021-08-02T09:41:37.161" v="302" actId="14100"/>
          <ac:picMkLst>
            <pc:docMk/>
            <pc:sldMk cId="3611787176" sldId="724"/>
            <ac:picMk id="12" creationId="{4D0BFFEC-CFF0-46F3-8EDB-5CB19D0C8D33}"/>
          </ac:picMkLst>
        </pc:picChg>
        <pc:picChg chg="del">
          <ac:chgData name="Harriet Parnell" userId="60aaa540-ab7e-4072-8f5d-9876c38bbc1c" providerId="ADAL" clId="{9D180885-8FF2-4F4E-8923-91D01EB9EA3C}" dt="2021-08-02T09:41:23.800" v="296" actId="478"/>
          <ac:picMkLst>
            <pc:docMk/>
            <pc:sldMk cId="3611787176" sldId="724"/>
            <ac:picMk id="14" creationId="{41F6F5F6-093E-4989-8C95-74190FBAC0BB}"/>
          </ac:picMkLst>
        </pc:picChg>
        <pc:picChg chg="del">
          <ac:chgData name="Harriet Parnell" userId="60aaa540-ab7e-4072-8f5d-9876c38bbc1c" providerId="ADAL" clId="{9D180885-8FF2-4F4E-8923-91D01EB9EA3C}" dt="2021-08-02T09:41:23.440" v="295" actId="478"/>
          <ac:picMkLst>
            <pc:docMk/>
            <pc:sldMk cId="3611787176" sldId="724"/>
            <ac:picMk id="15" creationId="{29B31C10-7F6F-4C3C-8238-850C803E3957}"/>
          </ac:picMkLst>
        </pc:picChg>
        <pc:picChg chg="del">
          <ac:chgData name="Harriet Parnell" userId="60aaa540-ab7e-4072-8f5d-9876c38bbc1c" providerId="ADAL" clId="{9D180885-8FF2-4F4E-8923-91D01EB9EA3C}" dt="2021-08-02T09:35:15.183" v="259" actId="478"/>
          <ac:picMkLst>
            <pc:docMk/>
            <pc:sldMk cId="3611787176" sldId="724"/>
            <ac:picMk id="21" creationId="{400A86EC-961E-472F-9C23-A748570934FD}"/>
          </ac:picMkLst>
        </pc:picChg>
        <pc:picChg chg="del">
          <ac:chgData name="Harriet Parnell" userId="60aaa540-ab7e-4072-8f5d-9876c38bbc1c" providerId="ADAL" clId="{9D180885-8FF2-4F4E-8923-91D01EB9EA3C}" dt="2021-08-02T09:35:15.183" v="259" actId="478"/>
          <ac:picMkLst>
            <pc:docMk/>
            <pc:sldMk cId="3611787176" sldId="724"/>
            <ac:picMk id="22" creationId="{A70E8E33-71FF-4A57-9515-CD2FC3106B7D}"/>
          </ac:picMkLst>
        </pc:picChg>
        <pc:picChg chg="add mod">
          <ac:chgData name="Harriet Parnell" userId="60aaa540-ab7e-4072-8f5d-9876c38bbc1c" providerId="ADAL" clId="{9D180885-8FF2-4F4E-8923-91D01EB9EA3C}" dt="2021-08-02T09:39:18.744" v="266" actId="1076"/>
          <ac:picMkLst>
            <pc:docMk/>
            <pc:sldMk cId="3611787176" sldId="724"/>
            <ac:picMk id="27" creationId="{8AF30A91-51F5-494A-9AEA-B68F0E315824}"/>
          </ac:picMkLst>
        </pc:picChg>
        <pc:picChg chg="add mod">
          <ac:chgData name="Harriet Parnell" userId="60aaa540-ab7e-4072-8f5d-9876c38bbc1c" providerId="ADAL" clId="{9D180885-8FF2-4F4E-8923-91D01EB9EA3C}" dt="2021-08-02T09:39:51.576" v="274" actId="1076"/>
          <ac:picMkLst>
            <pc:docMk/>
            <pc:sldMk cId="3611787176" sldId="724"/>
            <ac:picMk id="28" creationId="{C62E14E0-1467-460B-AA52-8901F0416281}"/>
          </ac:picMkLst>
        </pc:picChg>
        <pc:picChg chg="add mod">
          <ac:chgData name="Harriet Parnell" userId="60aaa540-ab7e-4072-8f5d-9876c38bbc1c" providerId="ADAL" clId="{9D180885-8FF2-4F4E-8923-91D01EB9EA3C}" dt="2021-08-02T09:39:46.175" v="273" actId="1076"/>
          <ac:picMkLst>
            <pc:docMk/>
            <pc:sldMk cId="3611787176" sldId="724"/>
            <ac:picMk id="29" creationId="{E0FA8330-5AF8-423A-A450-7F3113F52612}"/>
          </ac:picMkLst>
        </pc:picChg>
        <pc:picChg chg="add mod">
          <ac:chgData name="Harriet Parnell" userId="60aaa540-ab7e-4072-8f5d-9876c38bbc1c" providerId="ADAL" clId="{9D180885-8FF2-4F4E-8923-91D01EB9EA3C}" dt="2021-08-02T09:40:12.873" v="278" actId="1076"/>
          <ac:picMkLst>
            <pc:docMk/>
            <pc:sldMk cId="3611787176" sldId="724"/>
            <ac:picMk id="30" creationId="{3D2BDE63-0AF7-4078-9384-4FB4196A0808}"/>
          </ac:picMkLst>
        </pc:picChg>
        <pc:picChg chg="add mod">
          <ac:chgData name="Harriet Parnell" userId="60aaa540-ab7e-4072-8f5d-9876c38bbc1c" providerId="ADAL" clId="{9D180885-8FF2-4F4E-8923-91D01EB9EA3C}" dt="2021-08-02T09:40:15.832" v="279" actId="1076"/>
          <ac:picMkLst>
            <pc:docMk/>
            <pc:sldMk cId="3611787176" sldId="724"/>
            <ac:picMk id="31" creationId="{865F629D-3E06-4F41-9B95-1C1ADBDD6593}"/>
          </ac:picMkLst>
        </pc:picChg>
        <pc:picChg chg="add mod">
          <ac:chgData name="Harriet Parnell" userId="60aaa540-ab7e-4072-8f5d-9876c38bbc1c" providerId="ADAL" clId="{9D180885-8FF2-4F4E-8923-91D01EB9EA3C}" dt="2021-08-02T09:40:29.184" v="281" actId="1076"/>
          <ac:picMkLst>
            <pc:docMk/>
            <pc:sldMk cId="3611787176" sldId="724"/>
            <ac:picMk id="32" creationId="{3D24D26B-E060-4CBC-AFCE-925C642BAE76}"/>
          </ac:picMkLst>
        </pc:picChg>
        <pc:picChg chg="add mod">
          <ac:chgData name="Harriet Parnell" userId="60aaa540-ab7e-4072-8f5d-9876c38bbc1c" providerId="ADAL" clId="{9D180885-8FF2-4F4E-8923-91D01EB9EA3C}" dt="2021-08-02T09:40:31.960" v="282" actId="1076"/>
          <ac:picMkLst>
            <pc:docMk/>
            <pc:sldMk cId="3611787176" sldId="724"/>
            <ac:picMk id="33" creationId="{A6CFB259-2C19-4332-85BD-D019EB511334}"/>
          </ac:picMkLst>
        </pc:picChg>
        <pc:picChg chg="add mod">
          <ac:chgData name="Harriet Parnell" userId="60aaa540-ab7e-4072-8f5d-9876c38bbc1c" providerId="ADAL" clId="{9D180885-8FF2-4F4E-8923-91D01EB9EA3C}" dt="2021-08-02T09:40:38.688" v="283" actId="1076"/>
          <ac:picMkLst>
            <pc:docMk/>
            <pc:sldMk cId="3611787176" sldId="724"/>
            <ac:picMk id="34" creationId="{6E8B7607-9ACA-4D3D-A3C3-2FBD43EDB130}"/>
          </ac:picMkLst>
        </pc:picChg>
        <pc:picChg chg="add mod">
          <ac:chgData name="Harriet Parnell" userId="60aaa540-ab7e-4072-8f5d-9876c38bbc1c" providerId="ADAL" clId="{9D180885-8FF2-4F4E-8923-91D01EB9EA3C}" dt="2021-08-02T09:40:45.873" v="284" actId="1076"/>
          <ac:picMkLst>
            <pc:docMk/>
            <pc:sldMk cId="3611787176" sldId="724"/>
            <ac:picMk id="35" creationId="{8F71EB8E-B0BB-4C4B-9E7B-3AFC4F5E4A1A}"/>
          </ac:picMkLst>
        </pc:picChg>
        <pc:picChg chg="add mod">
          <ac:chgData name="Harriet Parnell" userId="60aaa540-ab7e-4072-8f5d-9876c38bbc1c" providerId="ADAL" clId="{9D180885-8FF2-4F4E-8923-91D01EB9EA3C}" dt="2021-08-02T09:41:03.160" v="292" actId="1036"/>
          <ac:picMkLst>
            <pc:docMk/>
            <pc:sldMk cId="3611787176" sldId="724"/>
            <ac:picMk id="36" creationId="{5ABD198E-4FF4-4DBB-8ADE-2D3C2F7CFB49}"/>
          </ac:picMkLst>
        </pc:picChg>
        <pc:picChg chg="add mod">
          <ac:chgData name="Harriet Parnell" userId="60aaa540-ab7e-4072-8f5d-9876c38bbc1c" providerId="ADAL" clId="{9D180885-8FF2-4F4E-8923-91D01EB9EA3C}" dt="2021-08-02T09:40:53.576" v="289" actId="1035"/>
          <ac:picMkLst>
            <pc:docMk/>
            <pc:sldMk cId="3611787176" sldId="724"/>
            <ac:picMk id="37" creationId="{7FEDB756-535A-4CB4-A9DD-9B90A3D45BD4}"/>
          </ac:picMkLst>
        </pc:picChg>
        <pc:picChg chg="add mod">
          <ac:chgData name="Harriet Parnell" userId="60aaa540-ab7e-4072-8f5d-9876c38bbc1c" providerId="ADAL" clId="{9D180885-8FF2-4F4E-8923-91D01EB9EA3C}" dt="2021-08-02T09:41:00.736" v="290" actId="1076"/>
          <ac:picMkLst>
            <pc:docMk/>
            <pc:sldMk cId="3611787176" sldId="724"/>
            <ac:picMk id="38" creationId="{08A64E2B-8C67-4B60-A7E2-8B2E732B702D}"/>
          </ac:picMkLst>
        </pc:picChg>
        <pc:picChg chg="add mod">
          <ac:chgData name="Harriet Parnell" userId="60aaa540-ab7e-4072-8f5d-9876c38bbc1c" providerId="ADAL" clId="{9D180885-8FF2-4F4E-8923-91D01EB9EA3C}" dt="2021-08-02T09:40:51.145" v="285" actId="1076"/>
          <ac:picMkLst>
            <pc:docMk/>
            <pc:sldMk cId="3611787176" sldId="724"/>
            <ac:picMk id="39" creationId="{1F8BC16E-36D7-418C-8F19-00D7AC82BFD8}"/>
          </ac:picMkLst>
        </pc:picChg>
        <pc:picChg chg="add mod">
          <ac:chgData name="Harriet Parnell" userId="60aaa540-ab7e-4072-8f5d-9876c38bbc1c" providerId="ADAL" clId="{9D180885-8FF2-4F4E-8923-91D01EB9EA3C}" dt="2021-08-02T09:41:32.424" v="300" actId="1076"/>
          <ac:picMkLst>
            <pc:docMk/>
            <pc:sldMk cId="3611787176" sldId="724"/>
            <ac:picMk id="40" creationId="{EFA6F472-77A1-441A-9C57-41841A33D6D6}"/>
          </ac:picMkLst>
        </pc:picChg>
        <pc:picChg chg="add mod">
          <ac:chgData name="Harriet Parnell" userId="60aaa540-ab7e-4072-8f5d-9876c38bbc1c" providerId="ADAL" clId="{9D180885-8FF2-4F4E-8923-91D01EB9EA3C}" dt="2021-08-02T09:41:32.424" v="300" actId="1076"/>
          <ac:picMkLst>
            <pc:docMk/>
            <pc:sldMk cId="3611787176" sldId="724"/>
            <ac:picMk id="41" creationId="{C513CF1F-5CDD-46BE-AEC9-3B900BC4EFFB}"/>
          </ac:picMkLst>
        </pc:picChg>
      </pc:sldChg>
      <pc:sldChg chg="modSp del mod modClrScheme chgLayout">
        <pc:chgData name="Harriet Parnell" userId="60aaa540-ab7e-4072-8f5d-9876c38bbc1c" providerId="ADAL" clId="{9D180885-8FF2-4F4E-8923-91D01EB9EA3C}" dt="2021-08-02T09:04:57.298" v="141" actId="1076"/>
        <pc:sldMkLst>
          <pc:docMk/>
          <pc:sldMk cId="2271868161" sldId="725"/>
        </pc:sldMkLst>
        <pc:spChg chg="mod ord">
          <ac:chgData name="Harriet Parnell" userId="60aaa540-ab7e-4072-8f5d-9876c38bbc1c" providerId="ADAL" clId="{9D180885-8FF2-4F4E-8923-91D01EB9EA3C}" dt="2021-08-02T08:53:49.162" v="102" actId="113"/>
          <ac:spMkLst>
            <pc:docMk/>
            <pc:sldMk cId="2271868161" sldId="725"/>
            <ac:spMk id="2" creationId="{4E9AFCC0-1E42-44A0-8D70-7D1E71D26C96}"/>
          </ac:spMkLst>
        </pc:spChg>
        <pc:spChg chg="mod">
          <ac:chgData name="Harriet Parnell" userId="60aaa540-ab7e-4072-8f5d-9876c38bbc1c" providerId="ADAL" clId="{9D180885-8FF2-4F4E-8923-91D01EB9EA3C}" dt="2021-08-02T08:56:43.689" v="135" actId="207"/>
          <ac:spMkLst>
            <pc:docMk/>
            <pc:sldMk cId="2271868161" sldId="725"/>
            <ac:spMk id="35" creationId="{EFDDA676-D1D3-4762-988D-5F443CCB88E1}"/>
          </ac:spMkLst>
        </pc:spChg>
        <pc:spChg chg="mod">
          <ac:chgData name="Harriet Parnell" userId="60aaa540-ab7e-4072-8f5d-9876c38bbc1c" providerId="ADAL" clId="{9D180885-8FF2-4F4E-8923-91D01EB9EA3C}" dt="2021-08-02T09:04:57.298" v="141" actId="1076"/>
          <ac:spMkLst>
            <pc:docMk/>
            <pc:sldMk cId="2271868161" sldId="725"/>
            <ac:spMk id="38" creationId="{E5BE4EA5-96D9-4E47-8D06-D1B0D22C5DE3}"/>
          </ac:spMkLst>
        </pc:spChg>
        <pc:spChg chg="mod">
          <ac:chgData name="Harriet Parnell" userId="60aaa540-ab7e-4072-8f5d-9876c38bbc1c" providerId="ADAL" clId="{9D180885-8FF2-4F4E-8923-91D01EB9EA3C}" dt="2021-08-02T08:54:01.805" v="105" actId="1076"/>
          <ac:spMkLst>
            <pc:docMk/>
            <pc:sldMk cId="2271868161" sldId="725"/>
            <ac:spMk id="39" creationId="{7FD5BE87-3C81-4BFC-95B1-95A4827967A1}"/>
          </ac:spMkLst>
        </pc:spChg>
        <pc:spChg chg="mod">
          <ac:chgData name="Harriet Parnell" userId="60aaa540-ab7e-4072-8f5d-9876c38bbc1c" providerId="ADAL" clId="{9D180885-8FF2-4F4E-8923-91D01EB9EA3C}" dt="2021-08-02T08:56:43.689" v="135" actId="207"/>
          <ac:spMkLst>
            <pc:docMk/>
            <pc:sldMk cId="2271868161" sldId="725"/>
            <ac:spMk id="40" creationId="{4214D637-0E74-45C6-B656-CF9F9349C004}"/>
          </ac:spMkLst>
        </pc:spChg>
        <pc:spChg chg="mod">
          <ac:chgData name="Harriet Parnell" userId="60aaa540-ab7e-4072-8f5d-9876c38bbc1c" providerId="ADAL" clId="{9D180885-8FF2-4F4E-8923-91D01EB9EA3C}" dt="2021-08-02T08:59:00.507" v="140" actId="692"/>
          <ac:spMkLst>
            <pc:docMk/>
            <pc:sldMk cId="2271868161" sldId="725"/>
            <ac:spMk id="43" creationId="{58523175-4505-403E-BEB8-7D73C5D397C0}"/>
          </ac:spMkLst>
        </pc:spChg>
        <pc:spChg chg="mod">
          <ac:chgData name="Harriet Parnell" userId="60aaa540-ab7e-4072-8f5d-9876c38bbc1c" providerId="ADAL" clId="{9D180885-8FF2-4F4E-8923-91D01EB9EA3C}" dt="2021-08-02T08:59:00.507" v="140" actId="692"/>
          <ac:spMkLst>
            <pc:docMk/>
            <pc:sldMk cId="2271868161" sldId="725"/>
            <ac:spMk id="44" creationId="{C373A112-13B8-452F-B4B6-F05D8E83B984}"/>
          </ac:spMkLst>
        </pc:spChg>
        <pc:spChg chg="mod">
          <ac:chgData name="Harriet Parnell" userId="60aaa540-ab7e-4072-8f5d-9876c38bbc1c" providerId="ADAL" clId="{9D180885-8FF2-4F4E-8923-91D01EB9EA3C}" dt="2021-08-02T08:59:00.507" v="140" actId="692"/>
          <ac:spMkLst>
            <pc:docMk/>
            <pc:sldMk cId="2271868161" sldId="725"/>
            <ac:spMk id="45" creationId="{664ED87E-91AD-476D-B086-0FE3A10F7620}"/>
          </ac:spMkLst>
        </pc:spChg>
        <pc:grpChg chg="mod">
          <ac:chgData name="Harriet Parnell" userId="60aaa540-ab7e-4072-8f5d-9876c38bbc1c" providerId="ADAL" clId="{9D180885-8FF2-4F4E-8923-91D01EB9EA3C}" dt="2021-08-02T08:54:12.695" v="117" actId="1035"/>
          <ac:grpSpMkLst>
            <pc:docMk/>
            <pc:sldMk cId="2271868161" sldId="725"/>
            <ac:grpSpMk id="5" creationId="{51F8F9FD-2A73-4819-B16B-34391E33E3B9}"/>
          </ac:grpSpMkLst>
        </pc:grpChg>
      </pc:sldChg>
      <pc:sldChg chg="addSp delSp modSp del mod modClrScheme chgLayout">
        <pc:chgData name="Harriet Parnell" userId="60aaa540-ab7e-4072-8f5d-9876c38bbc1c" providerId="ADAL" clId="{9D180885-8FF2-4F4E-8923-91D01EB9EA3C}" dt="2021-08-02T10:50:21.942" v="456" actId="732"/>
        <pc:sldMkLst>
          <pc:docMk/>
          <pc:sldMk cId="1185069786" sldId="726"/>
        </pc:sldMkLst>
        <pc:spChg chg="mod ord">
          <ac:chgData name="Harriet Parnell" userId="60aaa540-ab7e-4072-8f5d-9876c38bbc1c" providerId="ADAL" clId="{9D180885-8FF2-4F4E-8923-91D01EB9EA3C}" dt="2021-07-30T12:54:44.250" v="5" actId="700"/>
          <ac:spMkLst>
            <pc:docMk/>
            <pc:sldMk cId="1185069786" sldId="726"/>
            <ac:spMk id="2" creationId="{81959063-7A98-4D21-BC08-A4BB512E1431}"/>
          </ac:spMkLst>
        </pc:spChg>
        <pc:picChg chg="add mod modCrop">
          <ac:chgData name="Harriet Parnell" userId="60aaa540-ab7e-4072-8f5d-9876c38bbc1c" providerId="ADAL" clId="{9D180885-8FF2-4F4E-8923-91D01EB9EA3C}" dt="2021-08-02T10:50:21.942" v="456" actId="732"/>
          <ac:picMkLst>
            <pc:docMk/>
            <pc:sldMk cId="1185069786" sldId="726"/>
            <ac:picMk id="4" creationId="{4797BA34-07A8-4616-9829-116F01DE741A}"/>
          </ac:picMkLst>
        </pc:picChg>
        <pc:picChg chg="del mod">
          <ac:chgData name="Harriet Parnell" userId="60aaa540-ab7e-4072-8f5d-9876c38bbc1c" providerId="ADAL" clId="{9D180885-8FF2-4F4E-8923-91D01EB9EA3C}" dt="2021-08-02T10:50:00.450" v="448" actId="478"/>
          <ac:picMkLst>
            <pc:docMk/>
            <pc:sldMk cId="1185069786" sldId="726"/>
            <ac:picMk id="5" creationId="{A8C1EFBC-AFB3-4D8E-BA40-4E0A29B27985}"/>
          </ac:picMkLst>
        </pc:picChg>
      </pc:sldChg>
      <pc:sldChg chg="add del">
        <pc:chgData name="Harriet Parnell" userId="60aaa540-ab7e-4072-8f5d-9876c38bbc1c" providerId="ADAL" clId="{9D180885-8FF2-4F4E-8923-91D01EB9EA3C}" dt="2021-07-30T12:58:54.736" v="41"/>
        <pc:sldMkLst>
          <pc:docMk/>
          <pc:sldMk cId="3941780229" sldId="727"/>
        </pc:sldMkLst>
      </pc:sldChg>
      <pc:sldChg chg="add del">
        <pc:chgData name="Harriet Parnell" userId="60aaa540-ab7e-4072-8f5d-9876c38bbc1c" providerId="ADAL" clId="{9D180885-8FF2-4F4E-8923-91D01EB9EA3C}" dt="2021-07-30T12:58:54.736" v="41"/>
        <pc:sldMkLst>
          <pc:docMk/>
          <pc:sldMk cId="2257325354" sldId="728"/>
        </pc:sldMkLst>
      </pc:sldChg>
      <pc:sldChg chg="add del">
        <pc:chgData name="Harriet Parnell" userId="60aaa540-ab7e-4072-8f5d-9876c38bbc1c" providerId="ADAL" clId="{9D180885-8FF2-4F4E-8923-91D01EB9EA3C}" dt="2021-07-30T12:58:54.736" v="41"/>
        <pc:sldMkLst>
          <pc:docMk/>
          <pc:sldMk cId="2654302318" sldId="729"/>
        </pc:sldMkLst>
      </pc:sldChg>
      <pc:sldChg chg="add del">
        <pc:chgData name="Harriet Parnell" userId="60aaa540-ab7e-4072-8f5d-9876c38bbc1c" providerId="ADAL" clId="{9D180885-8FF2-4F4E-8923-91D01EB9EA3C}" dt="2021-07-30T12:58:54.736" v="41"/>
        <pc:sldMkLst>
          <pc:docMk/>
          <pc:sldMk cId="2599718309" sldId="730"/>
        </pc:sldMkLst>
      </pc:sldChg>
      <pc:sldChg chg="add del">
        <pc:chgData name="Harriet Parnell" userId="60aaa540-ab7e-4072-8f5d-9876c38bbc1c" providerId="ADAL" clId="{9D180885-8FF2-4F4E-8923-91D01EB9EA3C}" dt="2021-07-30T12:58:54.736" v="41"/>
        <pc:sldMkLst>
          <pc:docMk/>
          <pc:sldMk cId="3123343052" sldId="731"/>
        </pc:sldMkLst>
      </pc:sldChg>
      <pc:sldChg chg="add del">
        <pc:chgData name="Harriet Parnell" userId="60aaa540-ab7e-4072-8f5d-9876c38bbc1c" providerId="ADAL" clId="{9D180885-8FF2-4F4E-8923-91D01EB9EA3C}" dt="2021-07-30T12:58:54.736" v="41"/>
        <pc:sldMkLst>
          <pc:docMk/>
          <pc:sldMk cId="2305452177" sldId="732"/>
        </pc:sldMkLst>
      </pc:sldChg>
      <pc:sldChg chg="add del">
        <pc:chgData name="Harriet Parnell" userId="60aaa540-ab7e-4072-8f5d-9876c38bbc1c" providerId="ADAL" clId="{9D180885-8FF2-4F4E-8923-91D01EB9EA3C}" dt="2021-07-30T12:58:54.736" v="41"/>
        <pc:sldMkLst>
          <pc:docMk/>
          <pc:sldMk cId="4030464375" sldId="733"/>
        </pc:sldMkLst>
      </pc:sldChg>
      <pc:sldChg chg="add del">
        <pc:chgData name="Harriet Parnell" userId="60aaa540-ab7e-4072-8f5d-9876c38bbc1c" providerId="ADAL" clId="{9D180885-8FF2-4F4E-8923-91D01EB9EA3C}" dt="2021-07-30T12:58:54.736" v="41"/>
        <pc:sldMkLst>
          <pc:docMk/>
          <pc:sldMk cId="3049532447" sldId="734"/>
        </pc:sldMkLst>
      </pc:sldChg>
      <pc:sldChg chg="add del">
        <pc:chgData name="Harriet Parnell" userId="60aaa540-ab7e-4072-8f5d-9876c38bbc1c" providerId="ADAL" clId="{9D180885-8FF2-4F4E-8923-91D01EB9EA3C}" dt="2021-07-30T12:58:54.736" v="41"/>
        <pc:sldMkLst>
          <pc:docMk/>
          <pc:sldMk cId="4044265749" sldId="735"/>
        </pc:sldMkLst>
      </pc:sldChg>
      <pc:sldChg chg="add del">
        <pc:chgData name="Harriet Parnell" userId="60aaa540-ab7e-4072-8f5d-9876c38bbc1c" providerId="ADAL" clId="{9D180885-8FF2-4F4E-8923-91D01EB9EA3C}" dt="2021-07-30T12:58:54.736" v="41"/>
        <pc:sldMkLst>
          <pc:docMk/>
          <pc:sldMk cId="2390718075" sldId="736"/>
        </pc:sldMkLst>
      </pc:sldChg>
      <pc:sldChg chg="add del">
        <pc:chgData name="Harriet Parnell" userId="60aaa540-ab7e-4072-8f5d-9876c38bbc1c" providerId="ADAL" clId="{9D180885-8FF2-4F4E-8923-91D01EB9EA3C}" dt="2021-07-30T12:58:54.736" v="41"/>
        <pc:sldMkLst>
          <pc:docMk/>
          <pc:sldMk cId="1990347" sldId="737"/>
        </pc:sldMkLst>
      </pc:sldChg>
      <pc:sldChg chg="add del">
        <pc:chgData name="Harriet Parnell" userId="60aaa540-ab7e-4072-8f5d-9876c38bbc1c" providerId="ADAL" clId="{9D180885-8FF2-4F4E-8923-91D01EB9EA3C}" dt="2021-07-30T12:58:54.736" v="41"/>
        <pc:sldMkLst>
          <pc:docMk/>
          <pc:sldMk cId="3233252743" sldId="738"/>
        </pc:sldMkLst>
      </pc:sldChg>
      <pc:sldChg chg="add del">
        <pc:chgData name="Harriet Parnell" userId="60aaa540-ab7e-4072-8f5d-9876c38bbc1c" providerId="ADAL" clId="{9D180885-8FF2-4F4E-8923-91D01EB9EA3C}" dt="2021-07-30T12:58:54.736" v="41"/>
        <pc:sldMkLst>
          <pc:docMk/>
          <pc:sldMk cId="2806965725" sldId="739"/>
        </pc:sldMkLst>
      </pc:sldChg>
      <pc:sldChg chg="add del">
        <pc:chgData name="Harriet Parnell" userId="60aaa540-ab7e-4072-8f5d-9876c38bbc1c" providerId="ADAL" clId="{9D180885-8FF2-4F4E-8923-91D01EB9EA3C}" dt="2021-07-30T12:58:54.736" v="41"/>
        <pc:sldMkLst>
          <pc:docMk/>
          <pc:sldMk cId="1300155963" sldId="740"/>
        </pc:sldMkLst>
      </pc:sldChg>
      <pc:sldChg chg="add del">
        <pc:chgData name="Harriet Parnell" userId="60aaa540-ab7e-4072-8f5d-9876c38bbc1c" providerId="ADAL" clId="{9D180885-8FF2-4F4E-8923-91D01EB9EA3C}" dt="2021-07-30T12:58:54.736" v="41"/>
        <pc:sldMkLst>
          <pc:docMk/>
          <pc:sldMk cId="1497820814" sldId="741"/>
        </pc:sldMkLst>
      </pc:sldChg>
      <pc:sldChg chg="add del">
        <pc:chgData name="Harriet Parnell" userId="60aaa540-ab7e-4072-8f5d-9876c38bbc1c" providerId="ADAL" clId="{9D180885-8FF2-4F4E-8923-91D01EB9EA3C}" dt="2021-07-30T12:58:54.736" v="41"/>
        <pc:sldMkLst>
          <pc:docMk/>
          <pc:sldMk cId="2546716913" sldId="742"/>
        </pc:sldMkLst>
      </pc:sldChg>
      <pc:sldChg chg="add del">
        <pc:chgData name="Harriet Parnell" userId="60aaa540-ab7e-4072-8f5d-9876c38bbc1c" providerId="ADAL" clId="{9D180885-8FF2-4F4E-8923-91D01EB9EA3C}" dt="2021-07-30T12:58:54.736" v="41"/>
        <pc:sldMkLst>
          <pc:docMk/>
          <pc:sldMk cId="2353611646" sldId="743"/>
        </pc:sldMkLst>
      </pc:sldChg>
      <pc:sldMasterChg chg="delSldLayout">
        <pc:chgData name="Harriet Parnell" userId="60aaa540-ab7e-4072-8f5d-9876c38bbc1c" providerId="ADAL" clId="{9D180885-8FF2-4F4E-8923-91D01EB9EA3C}" dt="2021-07-30T12:55:42.454" v="6" actId="2696"/>
        <pc:sldMasterMkLst>
          <pc:docMk/>
          <pc:sldMasterMk cId="1291537134" sldId="2147483660"/>
        </pc:sldMasterMkLst>
        <pc:sldLayoutChg chg="del">
          <pc:chgData name="Harriet Parnell" userId="60aaa540-ab7e-4072-8f5d-9876c38bbc1c" providerId="ADAL" clId="{9D180885-8FF2-4F4E-8923-91D01EB9EA3C}" dt="2021-07-30T12:55:42.454" v="6" actId="2696"/>
          <pc:sldLayoutMkLst>
            <pc:docMk/>
            <pc:sldMasterMk cId="1291537134" sldId="2147483660"/>
            <pc:sldLayoutMk cId="2600449627" sldId="2147483738"/>
          </pc:sldLayoutMkLst>
        </pc:sldLayoutChg>
      </pc:sldMasterChg>
    </pc:docChg>
  </pc:docChgLst>
  <pc:docChgLst>
    <pc:chgData name="Soma Chakrabarti" userId="fdf2f2a2-72d0-4b63-90c3-ecc44d4a7896" providerId="ADAL" clId="{62159A2A-A91D-4858-B8E8-2F30E783A6A8}"/>
    <pc:docChg chg="modSld modMainMaster">
      <pc:chgData name="Soma Chakrabarti" userId="fdf2f2a2-72d0-4b63-90c3-ecc44d4a7896" providerId="ADAL" clId="{62159A2A-A91D-4858-B8E8-2F30E783A6A8}" dt="2021-08-02T15:44:05.867" v="12" actId="20577"/>
      <pc:docMkLst>
        <pc:docMk/>
      </pc:docMkLst>
      <pc:sldChg chg="modSp mod">
        <pc:chgData name="Soma Chakrabarti" userId="fdf2f2a2-72d0-4b63-90c3-ecc44d4a7896" providerId="ADAL" clId="{62159A2A-A91D-4858-B8E8-2F30E783A6A8}" dt="2021-08-02T15:43:42.026" v="0" actId="114"/>
        <pc:sldMkLst>
          <pc:docMk/>
          <pc:sldMk cId="3207685698" sldId="256"/>
        </pc:sldMkLst>
        <pc:spChg chg="mod">
          <ac:chgData name="Soma Chakrabarti" userId="fdf2f2a2-72d0-4b63-90c3-ecc44d4a7896" providerId="ADAL" clId="{62159A2A-A91D-4858-B8E8-2F30E783A6A8}" dt="2021-08-02T15:43:42.026" v="0" actId="114"/>
          <ac:spMkLst>
            <pc:docMk/>
            <pc:sldMk cId="3207685698" sldId="256"/>
            <ac:spMk id="3" creationId="{8DED2F7F-2065-4CCE-9AD5-77DBF0CD5628}"/>
          </ac:spMkLst>
        </pc:spChg>
      </pc:sldChg>
      <pc:sldMasterChg chg="modSldLayout">
        <pc:chgData name="Soma Chakrabarti" userId="fdf2f2a2-72d0-4b63-90c3-ecc44d4a7896" providerId="ADAL" clId="{62159A2A-A91D-4858-B8E8-2F30E783A6A8}" dt="2021-08-02T15:44:05.867" v="12" actId="20577"/>
        <pc:sldMasterMkLst>
          <pc:docMk/>
          <pc:sldMasterMk cId="1291537134" sldId="2147483660"/>
        </pc:sldMasterMkLst>
        <pc:sldLayoutChg chg="modSp mod">
          <pc:chgData name="Soma Chakrabarti" userId="fdf2f2a2-72d0-4b63-90c3-ecc44d4a7896" providerId="ADAL" clId="{62159A2A-A91D-4858-B8E8-2F30E783A6A8}" dt="2021-08-02T15:44:05.867" v="12" actId="20577"/>
          <pc:sldLayoutMkLst>
            <pc:docMk/>
            <pc:sldMasterMk cId="1291537134" sldId="2147483660"/>
            <pc:sldLayoutMk cId="2844354149" sldId="2147483736"/>
          </pc:sldLayoutMkLst>
          <pc:spChg chg="mod">
            <ac:chgData name="Soma Chakrabarti" userId="fdf2f2a2-72d0-4b63-90c3-ecc44d4a7896" providerId="ADAL" clId="{62159A2A-A91D-4858-B8E8-2F30E783A6A8}" dt="2021-08-02T15:44:05.867" v="12" actId="20577"/>
            <ac:spMkLst>
              <pc:docMk/>
              <pc:sldMasterMk cId="1291537134" sldId="2147483660"/>
              <pc:sldLayoutMk cId="2844354149" sldId="2147483736"/>
              <ac:spMk id="4" creationId="{E6AEF1B2-1440-4FE5-8C1B-C291F424F993}"/>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25 PowerPoint Lecture Units For 2021</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rPr>
              <a:t>Material selection</a:t>
            </a:r>
          </a:p>
          <a:p>
            <a:pPr marL="171450" indent="-171450">
              <a:buFont typeface="Arial" panose="020B0604020202020204" pitchFamily="34" charset="0"/>
              <a:buChar char="•"/>
            </a:pPr>
            <a:r>
              <a:rPr lang="en-GB" dirty="0">
                <a:latin typeface="+mn-lt"/>
              </a:rPr>
              <a:t>The biomedical materials can be used for material selection, las usual. For example minimizing carbon footprint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simple example of material selection for environmental design can be made for a biomedical vial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vial is considered as a stiffness-limited design of a panel in bending with the performance index: [CO2/kg] </a:t>
            </a:r>
            <a:r>
              <a:rPr lang="en-US" sz="1200" kern="1200" dirty="0">
                <a:solidFill>
                  <a:schemeClr val="tx1"/>
                </a:solidFill>
                <a:effectLst/>
                <a:latin typeface="+mn-lt"/>
                <a:ea typeface="+mn-ea"/>
                <a:cs typeface="+mn-cs"/>
              </a:rPr>
              <a:t>* ρ / E</a:t>
            </a:r>
            <a:r>
              <a:rPr lang="en-US" sz="1200" kern="1200" baseline="30000" dirty="0">
                <a:solidFill>
                  <a:schemeClr val="tx1"/>
                </a:solidFill>
                <a:effectLst/>
                <a:latin typeface="+mn-lt"/>
                <a:ea typeface="+mn-ea"/>
                <a:cs typeface="+mn-cs"/>
              </a:rPr>
              <a:t>1/3</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Starting with the subset of biomedical materials (around 40) is already very good candidates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then add the constraints that the vial base needs to be transparent to function (PLA appears as a good candidate)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Finally, we need the material to be water resistant to function for liquids (PLA disappears)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We are left with three of the commonly used materials for disposable containers in healthcare; PP, PS and PE</a:t>
            </a:r>
          </a:p>
        </p:txBody>
      </p:sp>
      <p:sp>
        <p:nvSpPr>
          <p:cNvPr id="4" name="Slide Number Placeholder 3"/>
          <p:cNvSpPr>
            <a:spLocks noGrp="1"/>
          </p:cNvSpPr>
          <p:nvPr>
            <p:ph type="sldNum" sz="quarter" idx="5"/>
          </p:nvPr>
        </p:nvSpPr>
        <p:spPr/>
        <p:txBody>
          <a:bodyPr/>
          <a:lstStyle/>
          <a:p>
            <a:fld id="{B38AB951-0C68-4935-84CF-D0AD248AA492}" type="slidenum">
              <a:rPr lang="en-GB" smtClean="0"/>
              <a:t>10</a:t>
            </a:fld>
            <a:endParaRPr lang="en-GB"/>
          </a:p>
        </p:txBody>
      </p:sp>
    </p:spTree>
    <p:extLst>
      <p:ext uri="{BB962C8B-B14F-4D97-AF65-F5344CB8AC3E}">
        <p14:creationId xmlns:p14="http://schemas.microsoft.com/office/powerpoint/2010/main" val="3838638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rPr>
              <a:t>Circular economy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Circular economy, from the user perspective, can conceptually be described using the technical cycle from the traditional butterfly diagram by Ellen MacArthur Foundation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we apply this thinking to the biomedical sector and our case study, we can adopt a product-centered approach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illustrated in the diagram where the relevant material flows for biomedical materials are indicated</a:t>
            </a:r>
            <a:endParaRPr lang="en-GB" dirty="0">
              <a:latin typeface="+mn-lt"/>
            </a:endParaRPr>
          </a:p>
        </p:txBody>
      </p:sp>
      <p:sp>
        <p:nvSpPr>
          <p:cNvPr id="4" name="Slide Number Placeholder 3"/>
          <p:cNvSpPr>
            <a:spLocks noGrp="1"/>
          </p:cNvSpPr>
          <p:nvPr>
            <p:ph type="sldNum" sz="quarter" idx="5"/>
          </p:nvPr>
        </p:nvSpPr>
        <p:spPr/>
        <p:txBody>
          <a:bodyPr/>
          <a:lstStyle/>
          <a:p>
            <a:fld id="{B38AB951-0C68-4935-84CF-D0AD248AA492}" type="slidenum">
              <a:rPr lang="en-GB" smtClean="0"/>
              <a:t>11</a:t>
            </a:fld>
            <a:endParaRPr lang="en-GB"/>
          </a:p>
        </p:txBody>
      </p:sp>
    </p:spTree>
    <p:extLst>
      <p:ext uri="{BB962C8B-B14F-4D97-AF65-F5344CB8AC3E}">
        <p14:creationId xmlns:p14="http://schemas.microsoft.com/office/powerpoint/2010/main" val="1005051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Low degree of recycling</a:t>
            </a:r>
          </a:p>
          <a:p>
            <a:pPr marL="171450" indent="-171450">
              <a:buFont typeface="Arial" panose="020B0604020202020204" pitchFamily="34" charset="0"/>
              <a:buChar char="•"/>
            </a:pPr>
            <a:r>
              <a:rPr lang="en-GB" dirty="0"/>
              <a:t>For most materials in biomedical waste the recycled fraction is very low</a:t>
            </a:r>
          </a:p>
          <a:p>
            <a:pPr marL="171450" indent="-171450">
              <a:buFont typeface="Arial" panose="020B0604020202020204" pitchFamily="34" charset="0"/>
              <a:buChar char="•"/>
            </a:pPr>
            <a:r>
              <a:rPr lang="en-GB" dirty="0"/>
              <a:t>Paper, cardboard, regular glass and Pyrex have around 25% or more recycled content</a:t>
            </a:r>
          </a:p>
          <a:p>
            <a:pPr marL="171450" indent="-171450">
              <a:buFont typeface="Arial" panose="020B0604020202020204" pitchFamily="34" charset="0"/>
              <a:buChar char="•"/>
            </a:pPr>
            <a:r>
              <a:rPr lang="en-GB" dirty="0"/>
              <a:t>Only PET has a significant level of recycling out of the plastics</a:t>
            </a:r>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12</a:t>
            </a:fld>
            <a:endParaRPr lang="en-GB"/>
          </a:p>
        </p:txBody>
      </p:sp>
    </p:spTree>
    <p:extLst>
      <p:ext uri="{BB962C8B-B14F-4D97-AF65-F5344CB8AC3E}">
        <p14:creationId xmlns:p14="http://schemas.microsoft.com/office/powerpoint/2010/main" val="259238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Eco Audit of vials</a:t>
            </a:r>
          </a:p>
          <a:p>
            <a:pPr marL="171450" indent="-171450">
              <a:buFont typeface="Arial" panose="020B0604020202020204" pitchFamily="34" charset="0"/>
              <a:buChar char="•"/>
            </a:pPr>
            <a:r>
              <a:rPr lang="en-GB" dirty="0"/>
              <a:t>An Eco Audit can be set up easily from scratch or saved Eco Audit Project files.</a:t>
            </a:r>
          </a:p>
          <a:p>
            <a:pPr marL="171450" indent="-171450">
              <a:buFont typeface="Arial" panose="020B0604020202020204" pitchFamily="34" charset="0"/>
              <a:buChar char="•"/>
            </a:pPr>
            <a:r>
              <a:rPr lang="en-GB" dirty="0"/>
              <a:t>For example, a standard vial made of polystyrene (10g) with a polypropylene cap (3g), both </a:t>
            </a:r>
            <a:r>
              <a:rPr lang="en-GB" dirty="0" err="1"/>
              <a:t>molded</a:t>
            </a:r>
            <a:r>
              <a:rPr lang="en-GB" dirty="0"/>
              <a:t>.</a:t>
            </a:r>
          </a:p>
          <a:p>
            <a:pPr marL="171450" indent="-171450">
              <a:buFont typeface="Arial" panose="020B0604020202020204" pitchFamily="34" charset="0"/>
              <a:buChar char="•"/>
            </a:pPr>
            <a:r>
              <a:rPr lang="en-GB" dirty="0"/>
              <a:t>Assume manufacture in Shanghai, shipped to the UK, 2200 km, and transported to Cambridge (UK), ca 100 km with 2-axle 14t truck.</a:t>
            </a:r>
          </a:p>
          <a:p>
            <a:pPr marL="171450" indent="-171450">
              <a:buFont typeface="Arial" panose="020B0604020202020204" pitchFamily="34" charset="0"/>
              <a:buChar char="•"/>
            </a:pPr>
            <a:r>
              <a:rPr lang="en-GB" dirty="0"/>
              <a:t>The results indicate that some energy could be saved by alternative materials PP base and HDPE cap.</a:t>
            </a:r>
          </a:p>
        </p:txBody>
      </p:sp>
      <p:sp>
        <p:nvSpPr>
          <p:cNvPr id="4" name="Slide Number Placeholder 3"/>
          <p:cNvSpPr>
            <a:spLocks noGrp="1"/>
          </p:cNvSpPr>
          <p:nvPr>
            <p:ph type="sldNum" sz="quarter" idx="5"/>
          </p:nvPr>
        </p:nvSpPr>
        <p:spPr/>
        <p:txBody>
          <a:bodyPr/>
          <a:lstStyle/>
          <a:p>
            <a:fld id="{B38AB951-0C68-4935-84CF-D0AD248AA492}" type="slidenum">
              <a:rPr lang="en-GB" smtClean="0"/>
              <a:t>13</a:t>
            </a:fld>
            <a:endParaRPr lang="en-GB"/>
          </a:p>
        </p:txBody>
      </p:sp>
    </p:spTree>
    <p:extLst>
      <p:ext uri="{BB962C8B-B14F-4D97-AF65-F5344CB8AC3E}">
        <p14:creationId xmlns:p14="http://schemas.microsoft.com/office/powerpoint/2010/main" val="4010399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Part cost estimator</a:t>
            </a:r>
            <a:endParaRPr lang="en-GB" b="0" dirty="0"/>
          </a:p>
          <a:p>
            <a:pPr marL="171450" indent="-171450">
              <a:buFont typeface="Arial" panose="020B0604020202020204" pitchFamily="34" charset="0"/>
              <a:buChar char="•"/>
            </a:pPr>
            <a:r>
              <a:rPr lang="en-GB" b="0" dirty="0"/>
              <a:t>The part cost estimator is particularly useful for the manufacturers since costs are an important driver in the healthcare sector. </a:t>
            </a:r>
          </a:p>
          <a:p>
            <a:pPr marL="171450" indent="-171450">
              <a:buFont typeface="Arial" panose="020B0604020202020204" pitchFamily="34" charset="0"/>
              <a:buChar char="•"/>
            </a:pPr>
            <a:r>
              <a:rPr lang="en-GB" b="0" dirty="0"/>
              <a:t>It is aimed at early stage conceptual design, when multiple materials are under consideration and details of the design have still to be defined. </a:t>
            </a:r>
          </a:p>
          <a:p>
            <a:pPr marL="171450" indent="-171450">
              <a:buFont typeface="Arial" panose="020B0604020202020204" pitchFamily="34" charset="0"/>
              <a:buChar char="•"/>
            </a:pPr>
            <a:r>
              <a:rPr lang="en-GB" b="0" dirty="0"/>
              <a:t>The estimates calculated by the tool are primarily of interest to medical device manufacturers. Which of course is part of the whole medical </a:t>
            </a:r>
          </a:p>
          <a:p>
            <a:pPr marL="171450" indent="-171450">
              <a:buFont typeface="Arial" panose="020B0604020202020204" pitchFamily="34" charset="0"/>
              <a:buChar char="•"/>
            </a:pPr>
            <a:r>
              <a:rPr lang="en-GB" b="0" dirty="0"/>
              <a:t>Using this synthesizer tool you have flexible choice on:</a:t>
            </a:r>
          </a:p>
          <a:p>
            <a:pPr marL="0" indent="0">
              <a:buFont typeface="Arial" panose="020B0604020202020204" pitchFamily="34" charset="0"/>
              <a:buNone/>
            </a:pPr>
            <a:r>
              <a:rPr lang="en-GB" b="0" dirty="0"/>
              <a:t> - Type of material and up to two shaping processes</a:t>
            </a:r>
          </a:p>
          <a:p>
            <a:pPr marL="0" indent="0">
              <a:buFont typeface="Arial" panose="020B0604020202020204" pitchFamily="34" charset="0"/>
              <a:buNone/>
            </a:pPr>
            <a:r>
              <a:rPr lang="en-GB" b="0" dirty="0"/>
              <a:t> - Size of the part and complexity</a:t>
            </a:r>
          </a:p>
          <a:p>
            <a:pPr marL="0" indent="0">
              <a:buFont typeface="Arial" panose="020B0604020202020204" pitchFamily="34" charset="0"/>
              <a:buNone/>
            </a:pPr>
            <a:r>
              <a:rPr lang="en-GB" b="0" dirty="0"/>
              <a:t> - Off-the-shelf or custom forms</a:t>
            </a:r>
          </a:p>
          <a:p>
            <a:pPr marL="0" indent="0">
              <a:buFont typeface="Arial" panose="020B0604020202020204" pitchFamily="34" charset="0"/>
              <a:buNone/>
            </a:pPr>
            <a:r>
              <a:rPr lang="en-GB" b="0" dirty="0"/>
              <a:t> - Credit for recycling of manufacturing waste</a:t>
            </a:r>
            <a:endParaRPr lang="en-GB" b="1" dirty="0"/>
          </a:p>
        </p:txBody>
      </p:sp>
      <p:sp>
        <p:nvSpPr>
          <p:cNvPr id="4" name="Slide Number Placeholder 3"/>
          <p:cNvSpPr>
            <a:spLocks noGrp="1"/>
          </p:cNvSpPr>
          <p:nvPr>
            <p:ph type="sldNum" sz="quarter" idx="5"/>
          </p:nvPr>
        </p:nvSpPr>
        <p:spPr/>
        <p:txBody>
          <a:bodyPr/>
          <a:lstStyle/>
          <a:p>
            <a:fld id="{B38AB951-0C68-4935-84CF-D0AD248AA492}" type="slidenum">
              <a:rPr lang="en-GB" smtClean="0"/>
              <a:t>14</a:t>
            </a:fld>
            <a:endParaRPr lang="en-GB"/>
          </a:p>
        </p:txBody>
      </p:sp>
    </p:spTree>
    <p:extLst>
      <p:ext uri="{BB962C8B-B14F-4D97-AF65-F5344CB8AC3E}">
        <p14:creationId xmlns:p14="http://schemas.microsoft.com/office/powerpoint/2010/main" val="2872619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Conclusions</a:t>
            </a:r>
            <a:endParaRPr lang="en-GB" b="1" i="0" dirty="0"/>
          </a:p>
        </p:txBody>
      </p:sp>
      <p:sp>
        <p:nvSpPr>
          <p:cNvPr id="4" name="Slide Number Placeholder 3"/>
          <p:cNvSpPr>
            <a:spLocks noGrp="1"/>
          </p:cNvSpPr>
          <p:nvPr>
            <p:ph type="sldNum" sz="quarter" idx="5"/>
          </p:nvPr>
        </p:nvSpPr>
        <p:spPr/>
        <p:txBody>
          <a:bodyPr/>
          <a:lstStyle/>
          <a:p>
            <a:fld id="{B38AB951-0C68-4935-84CF-D0AD248AA492}" type="slidenum">
              <a:rPr lang="en-GB" smtClean="0"/>
              <a:t>15</a:t>
            </a:fld>
            <a:endParaRPr lang="en-GB"/>
          </a:p>
        </p:txBody>
      </p:sp>
    </p:spTree>
    <p:extLst>
      <p:ext uri="{BB962C8B-B14F-4D97-AF65-F5344CB8AC3E}">
        <p14:creationId xmlns:p14="http://schemas.microsoft.com/office/powerpoint/2010/main" val="3755103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Cambridge University Hospital (CUH)</a:t>
            </a:r>
            <a:endParaRPr lang="en-GB" b="0" dirty="0"/>
          </a:p>
          <a:p>
            <a:pPr marL="171450" indent="-171450">
              <a:buFont typeface="Arial" panose="020B0604020202020204" pitchFamily="34" charset="0"/>
              <a:buChar char="•"/>
            </a:pPr>
            <a:r>
              <a:rPr lang="en-GB" b="0" dirty="0"/>
              <a:t>CUH aims to achieve excellence in everything which are reflected in this sustainable development management plan. </a:t>
            </a:r>
          </a:p>
          <a:p>
            <a:pPr marL="171450" indent="-171450">
              <a:buFont typeface="Arial" panose="020B0604020202020204" pitchFamily="34" charset="0"/>
              <a:buChar char="•"/>
            </a:pPr>
            <a:r>
              <a:rPr lang="en-GB" b="0" dirty="0"/>
              <a:t>As part of the UK’s goal to reduce carbon emissions by 80 % by 2050, CUH outline specific targets for carbon reduction including particularly relevant ones:</a:t>
            </a:r>
          </a:p>
          <a:p>
            <a:pPr marL="0" indent="0">
              <a:buFont typeface="Arial" panose="020B0604020202020204" pitchFamily="34" charset="0"/>
              <a:buNone/>
            </a:pPr>
            <a:r>
              <a:rPr lang="en-GB" b="1" dirty="0"/>
              <a:t> - Waste audits: </a:t>
            </a:r>
            <a:r>
              <a:rPr lang="en-GB" sz="1200" dirty="0">
                <a:solidFill>
                  <a:prstClr val="black"/>
                </a:solidFill>
              </a:rPr>
              <a:t>Undertake waste audits to identify areas of non-compliance as well as identifying possibilities for improving waste management and recycling</a:t>
            </a:r>
          </a:p>
          <a:p>
            <a:pPr marL="0" indent="0">
              <a:buFont typeface="Arial" panose="020B0604020202020204" pitchFamily="34" charset="0"/>
              <a:buNone/>
            </a:pPr>
            <a:r>
              <a:rPr lang="en-GB" sz="1200" b="1" dirty="0">
                <a:solidFill>
                  <a:prstClr val="black"/>
                </a:solidFill>
              </a:rPr>
              <a:t> - Disposable curtains: </a:t>
            </a:r>
            <a:r>
              <a:rPr lang="en-GB" sz="1200" dirty="0">
                <a:solidFill>
                  <a:prstClr val="black"/>
                </a:solidFill>
              </a:rPr>
              <a:t>Identify a more sustainable disposal route for used disposable curtains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prstClr val="black"/>
                </a:solidFill>
              </a:rPr>
              <a:t> - Single use and reusable sharps items: </a:t>
            </a:r>
            <a:r>
              <a:rPr lang="en-GB" sz="1200" dirty="0">
                <a:solidFill>
                  <a:prstClr val="black"/>
                </a:solidFill>
              </a:rPr>
              <a:t>Single use items are to be reviewed with infection control procurement and waste management. This is to identify where current single items can be purchased as a reusable item and sterilised for next use.</a:t>
            </a:r>
            <a:endParaRPr lang="en-GB" b="0" dirty="0"/>
          </a:p>
          <a:p>
            <a:pPr marL="171450" indent="-171450">
              <a:buFont typeface="Arial" panose="020B0604020202020204" pitchFamily="34" charset="0"/>
              <a:buChar char="•"/>
            </a:pPr>
            <a:r>
              <a:rPr lang="en-GB" b="0" dirty="0"/>
              <a:t>The NHS aspires to be a world class commissioner and as part of that ambition, they benchmark themselves against private sector solutions. </a:t>
            </a:r>
          </a:p>
          <a:p>
            <a:pPr marL="171450" indent="-171450">
              <a:buFont typeface="Arial" panose="020B0604020202020204" pitchFamily="34" charset="0"/>
              <a:buChar char="•"/>
            </a:pPr>
            <a:r>
              <a:rPr lang="en-GB" b="0" dirty="0"/>
              <a:t>Two examples from the US where single use items are replaced with reusable items are given in </a:t>
            </a:r>
            <a:r>
              <a:rPr lang="en-GB" sz="1200" b="1" dirty="0">
                <a:solidFill>
                  <a:prstClr val="black"/>
                </a:solidFill>
              </a:rPr>
              <a:t>“Taking action for a sustainable future”</a:t>
            </a:r>
            <a:r>
              <a:rPr lang="en-GB" b="0" dirty="0"/>
              <a:t>. </a:t>
            </a:r>
          </a:p>
        </p:txBody>
      </p:sp>
      <p:sp>
        <p:nvSpPr>
          <p:cNvPr id="4" name="Slide Number Placeholder 3"/>
          <p:cNvSpPr>
            <a:spLocks noGrp="1"/>
          </p:cNvSpPr>
          <p:nvPr>
            <p:ph type="sldNum" sz="quarter" idx="5"/>
          </p:nvPr>
        </p:nvSpPr>
        <p:spPr/>
        <p:txBody>
          <a:bodyPr/>
          <a:lstStyle/>
          <a:p>
            <a:fld id="{B38AB951-0C68-4935-84CF-D0AD248AA492}" type="slidenum">
              <a:rPr lang="en-GB" smtClean="0"/>
              <a:t>16</a:t>
            </a:fld>
            <a:endParaRPr lang="en-GB"/>
          </a:p>
        </p:txBody>
      </p:sp>
    </p:spTree>
    <p:extLst>
      <p:ext uri="{BB962C8B-B14F-4D97-AF65-F5344CB8AC3E}">
        <p14:creationId xmlns:p14="http://schemas.microsoft.com/office/powerpoint/2010/main" val="2982992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ASM Medical Materials</a:t>
            </a:r>
          </a:p>
          <a:p>
            <a:pPr marL="171450" indent="-171450">
              <a:buFont typeface="Arial" panose="020B0604020202020204" pitchFamily="34" charset="0"/>
              <a:buChar char="•"/>
            </a:pPr>
            <a:r>
              <a:rPr lang="en-GB" dirty="0"/>
              <a:t>Some materials in the Bioengineering Level 3 database have direct links into ASM Biomedical Materials database</a:t>
            </a:r>
          </a:p>
          <a:p>
            <a:pPr marL="171450" indent="-171450">
              <a:buFont typeface="Arial" panose="020B0604020202020204" pitchFamily="34" charset="0"/>
              <a:buChar char="•"/>
            </a:pPr>
            <a:r>
              <a:rPr lang="en-GB" dirty="0"/>
              <a:t>In order to access this, you need to have a subscription through your University</a:t>
            </a:r>
          </a:p>
          <a:p>
            <a:pPr marL="171450" indent="-171450">
              <a:buFont typeface="Arial" panose="020B0604020202020204" pitchFamily="34" charset="0"/>
              <a:buChar char="•"/>
            </a:pPr>
            <a:r>
              <a:rPr lang="en-GB" dirty="0"/>
              <a:t>In this example, you can see how PS is already used in a FDA approved disposable medical device.</a:t>
            </a:r>
          </a:p>
        </p:txBody>
      </p:sp>
      <p:sp>
        <p:nvSpPr>
          <p:cNvPr id="4" name="Slide Number Placeholder 3"/>
          <p:cNvSpPr>
            <a:spLocks noGrp="1"/>
          </p:cNvSpPr>
          <p:nvPr>
            <p:ph type="sldNum" sz="quarter" idx="5"/>
          </p:nvPr>
        </p:nvSpPr>
        <p:spPr/>
        <p:txBody>
          <a:bodyPr/>
          <a:lstStyle/>
          <a:p>
            <a:fld id="{B38AB951-0C68-4935-84CF-D0AD248AA492}" type="slidenum">
              <a:rPr lang="en-GB" smtClean="0"/>
              <a:t>17</a:t>
            </a:fld>
            <a:endParaRPr lang="en-GB"/>
          </a:p>
        </p:txBody>
      </p:sp>
    </p:spTree>
    <p:extLst>
      <p:ext uri="{BB962C8B-B14F-4D97-AF65-F5344CB8AC3E}">
        <p14:creationId xmlns:p14="http://schemas.microsoft.com/office/powerpoint/2010/main" val="1362512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ASM Medical Materials</a:t>
            </a:r>
          </a:p>
          <a:p>
            <a:pPr marL="171450" indent="-171450">
              <a:buFont typeface="Arial" panose="020B0604020202020204" pitchFamily="34" charset="0"/>
              <a:buChar char="•"/>
            </a:pPr>
            <a:r>
              <a:rPr lang="en-GB" dirty="0"/>
              <a:t>Data that is relevant to more detailed discussions and selection can be accessed via ASM</a:t>
            </a:r>
          </a:p>
          <a:p>
            <a:pPr marL="171450" indent="-171450">
              <a:buFont typeface="Arial" panose="020B0604020202020204" pitchFamily="34" charset="0"/>
              <a:buChar char="•"/>
            </a:pPr>
            <a:r>
              <a:rPr lang="en-GB" dirty="0"/>
              <a:t>In this datasheet, the contact angle and wettability for a standard Stainless steel is discussed</a:t>
            </a:r>
          </a:p>
          <a:p>
            <a:pPr marL="171450" indent="-171450">
              <a:buFont typeface="Arial" panose="020B0604020202020204" pitchFamily="34" charset="0"/>
              <a:buChar char="•"/>
            </a:pPr>
            <a:r>
              <a:rPr lang="en-GB" dirty="0"/>
              <a:t>Advanced properties, such as protein adsorption and effects of sterilization can also be found</a:t>
            </a:r>
          </a:p>
        </p:txBody>
      </p:sp>
      <p:sp>
        <p:nvSpPr>
          <p:cNvPr id="4" name="Slide Number Placeholder 3"/>
          <p:cNvSpPr>
            <a:spLocks noGrp="1"/>
          </p:cNvSpPr>
          <p:nvPr>
            <p:ph type="sldNum" sz="quarter" idx="5"/>
          </p:nvPr>
        </p:nvSpPr>
        <p:spPr/>
        <p:txBody>
          <a:bodyPr/>
          <a:lstStyle/>
          <a:p>
            <a:fld id="{B38AB951-0C68-4935-84CF-D0AD248AA492}" type="slidenum">
              <a:rPr lang="en-GB" smtClean="0"/>
              <a:t>18</a:t>
            </a:fld>
            <a:endParaRPr lang="en-GB"/>
          </a:p>
        </p:txBody>
      </p:sp>
    </p:spTree>
    <p:extLst>
      <p:ext uri="{BB962C8B-B14F-4D97-AF65-F5344CB8AC3E}">
        <p14:creationId xmlns:p14="http://schemas.microsoft.com/office/powerpoint/2010/main" val="320467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solidFill>
                  <a:srgbClr val="FF0000"/>
                </a:solidFill>
              </a:rPr>
              <a:t>Agenda</a:t>
            </a:r>
          </a:p>
          <a:p>
            <a:pPr marL="171450" indent="-171450">
              <a:buFont typeface="Arial" panose="020B0604020202020204" pitchFamily="34" charset="0"/>
              <a:buChar char="•"/>
            </a:pPr>
            <a:r>
              <a:rPr lang="en-GB" dirty="0">
                <a:solidFill>
                  <a:srgbClr val="FF0000"/>
                </a:solidFill>
              </a:rPr>
              <a:t>We will start with an introduction to the case study and give some background to Biomedical materials and waste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FF0000"/>
                </a:solidFill>
              </a:rPr>
              <a:t>Furthermore, we will discuss the content of our Bioengineering databases...</a:t>
            </a:r>
          </a:p>
          <a:p>
            <a:pPr marL="171450" indent="-171450">
              <a:buFont typeface="Arial" panose="020B0604020202020204" pitchFamily="34" charset="0"/>
              <a:buChar char="•"/>
            </a:pPr>
            <a:r>
              <a:rPr lang="en-GB" dirty="0">
                <a:solidFill>
                  <a:srgbClr val="FF0000"/>
                </a:solidFill>
              </a:rPr>
              <a:t>Then we will be showing how you can use </a:t>
            </a:r>
            <a:r>
              <a:rPr lang="en-GB" dirty="0" err="1">
                <a:solidFill>
                  <a:srgbClr val="FF0000"/>
                </a:solidFill>
              </a:rPr>
              <a:t>EduPack</a:t>
            </a:r>
            <a:r>
              <a:rPr lang="en-GB" dirty="0">
                <a:solidFill>
                  <a:srgbClr val="FF0000"/>
                </a:solidFill>
              </a:rPr>
              <a:t> to compare and select materials for biomedical applications</a:t>
            </a:r>
          </a:p>
          <a:p>
            <a:pPr marL="171450" indent="-171450">
              <a:buFont typeface="Arial" panose="020B0604020202020204" pitchFamily="34" charset="0"/>
              <a:buChar char="•"/>
            </a:pPr>
            <a:r>
              <a:rPr lang="en-GB" dirty="0">
                <a:solidFill>
                  <a:srgbClr val="FF0000"/>
                </a:solidFill>
              </a:rPr>
              <a:t>We will also show how the Eco Audit tool, new to the Bioengineering databases, can be used to assess design and end-of-life scenarios for biomedical products</a:t>
            </a:r>
          </a:p>
          <a:p>
            <a:pPr marL="171450" indent="-171450">
              <a:buFont typeface="Arial" panose="020B0604020202020204" pitchFamily="34" charset="0"/>
              <a:buChar char="•"/>
            </a:pPr>
            <a:r>
              <a:rPr lang="en-GB" dirty="0">
                <a:solidFill>
                  <a:srgbClr val="FF0000"/>
                </a:solidFill>
              </a:rPr>
              <a:t>Finally, we will do a reality check to see what is being done to tackle the problem of biomedical waste in the UK with a local example from Cambridge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B951-0C68-4935-84CF-D0AD248AA492}"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1868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 Sustainable Development Goals</a:t>
            </a:r>
          </a:p>
          <a:p>
            <a:pPr marL="171450" indent="-171450">
              <a:buFont typeface="Arial" panose="020B0604020202020204" pitchFamily="34" charset="0"/>
              <a:buChar char="•"/>
            </a:pPr>
            <a:r>
              <a:rPr lang="en-GB" dirty="0"/>
              <a:t>The 17 Sustainable Development Goals, by the United Nations Members in 2015, </a:t>
            </a:r>
            <a:r>
              <a:rPr lang="en-GB" sz="1200" b="0" i="0" kern="1200" dirty="0">
                <a:solidFill>
                  <a:schemeClr val="tx1"/>
                </a:solidFill>
                <a:effectLst/>
                <a:latin typeface="+mn-lt"/>
                <a:ea typeface="+mn-ea"/>
                <a:cs typeface="+mn-cs"/>
              </a:rPr>
              <a:t>provides a shared blueprint for peace and prosperity for people and the planet, now and into the future.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There are a number of goals specifically relevant for this case study, e.g., number 3 good health and wellbeing as well as number 7 affordable and clean energy and number 13 climate action.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Goals number 6, 11 and 12 also come into consideration in applications which are directly related to the environment.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certain situations, the relationship between the promotion of health and environmental protection is constructive.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For example, cleaner air in urban areas also improves the health of the people living in these cities. Yet, there is often a great deal of conflict.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Unlike other service industries, hospitals work around the clock, consuming vast amounts of energy heating, cooling and lighting the complex buildings, as well as powering life-saving technologies.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the UK, this equates to 18 million tonnes of CO2 entering our atmosphere. More often than not, hospitals will also provide catering options which in turn produces large quantities of food and packaging waste.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In addition, the healthcare sector faces some unique challenges including: </a:t>
            </a:r>
            <a:r>
              <a:rPr lang="en-GB" i="0" dirty="0"/>
              <a:t>the use of pharmaceutical and biological products with complex manufacturing processes, environmentally significant precursors and potentially toxic bodily by-products of medications.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There are also complex and hazardous solid, air and water emissions, including toxic, infectious and radioactive wastes.</a:t>
            </a:r>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3</a:t>
            </a:fld>
            <a:endParaRPr lang="en-GB"/>
          </a:p>
        </p:txBody>
      </p:sp>
    </p:spTree>
    <p:extLst>
      <p:ext uri="{BB962C8B-B14F-4D97-AF65-F5344CB8AC3E}">
        <p14:creationId xmlns:p14="http://schemas.microsoft.com/office/powerpoint/2010/main" val="48328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Biomedical waste</a:t>
            </a:r>
          </a:p>
          <a:p>
            <a:pPr marL="171450" indent="-171450">
              <a:buFont typeface="Arial" panose="020B0604020202020204" pitchFamily="34" charset="0"/>
              <a:buChar char="•"/>
            </a:pPr>
            <a:r>
              <a:rPr lang="en-GB" dirty="0"/>
              <a:t>The healthcare sector generates enormous quantities of waste</a:t>
            </a:r>
          </a:p>
          <a:p>
            <a:pPr marL="171450" indent="-171450">
              <a:buFont typeface="Arial" panose="020B0604020202020204" pitchFamily="34" charset="0"/>
              <a:buChar char="•"/>
            </a:pPr>
            <a:r>
              <a:rPr lang="en-GB" sz="1200" dirty="0"/>
              <a:t>UK, France, Germany report around 3.5 kg waste per hospital patient every day.</a:t>
            </a:r>
          </a:p>
          <a:p>
            <a:pPr marL="171450" indent="-171450">
              <a:buFont typeface="Arial" panose="020B0604020202020204" pitchFamily="34" charset="0"/>
              <a:buChar char="•"/>
            </a:pPr>
            <a:r>
              <a:rPr lang="en-GB" sz="1200" dirty="0"/>
              <a:t>US generate 8.4 kg/day but at the other end Mauritius generate only 0.44 kg/day. </a:t>
            </a:r>
          </a:p>
          <a:p>
            <a:pPr marL="171450" indent="-171450">
              <a:buFont typeface="Arial" panose="020B0604020202020204" pitchFamily="34" charset="0"/>
              <a:buChar char="•"/>
            </a:pPr>
            <a:r>
              <a:rPr lang="en-GB" sz="1200" dirty="0"/>
              <a:t>In the US, the home healthcare is also substantial with another 50 000 tonnes per year. </a:t>
            </a:r>
            <a:endParaRPr lang="en-GB" dirty="0"/>
          </a:p>
          <a:p>
            <a:pPr marL="171450" indent="-171450">
              <a:buFont typeface="Arial" panose="020B0604020202020204" pitchFamily="34" charset="0"/>
              <a:buChar char="•"/>
            </a:pPr>
            <a:r>
              <a:rPr lang="en-GB" dirty="0"/>
              <a:t>This is a significant issue in healthcare but if we consider why a product is discarded, we understand the reasons behind. </a:t>
            </a:r>
          </a:p>
          <a:p>
            <a:pPr marL="171450" indent="-171450">
              <a:buFont typeface="Arial" panose="020B0604020202020204" pitchFamily="34" charset="0"/>
              <a:buChar char="•"/>
            </a:pPr>
            <a:r>
              <a:rPr lang="en-GB" dirty="0"/>
              <a:t>In a linear economy, products are devalued for a number of reasons. Particularly relevant for the medical industry are:</a:t>
            </a:r>
          </a:p>
          <a:p>
            <a:pPr marL="0" indent="0">
              <a:buFont typeface="Arial" panose="020B0604020202020204" pitchFamily="34" charset="0"/>
              <a:buNone/>
            </a:pPr>
            <a:r>
              <a:rPr lang="en-GB" dirty="0"/>
              <a:t> - Physical life (the product no longer performs its intended function)</a:t>
            </a:r>
          </a:p>
          <a:p>
            <a:pPr marL="0" indent="0">
              <a:buFont typeface="Arial" panose="020B0604020202020204" pitchFamily="34" charset="0"/>
              <a:buNone/>
            </a:pPr>
            <a:r>
              <a:rPr lang="en-GB" dirty="0"/>
              <a:t> - Economic life (the product’s use is no longer profitable)</a:t>
            </a:r>
          </a:p>
          <a:p>
            <a:pPr marL="0" indent="0">
              <a:buFont typeface="Arial" panose="020B0604020202020204" pitchFamily="34" charset="0"/>
              <a:buNone/>
            </a:pPr>
            <a:r>
              <a:rPr lang="en-GB" dirty="0"/>
              <a:t> - Legal life (the product no longer meets the standards of new regulations)</a:t>
            </a:r>
          </a:p>
          <a:p>
            <a:pPr marL="0" indent="0">
              <a:buFont typeface="Arial" panose="020B0604020202020204" pitchFamily="34" charset="0"/>
              <a:buNone/>
            </a:pPr>
            <a:r>
              <a:rPr lang="en-GB" dirty="0"/>
              <a:t> - Hygienic life (the product no longer meets hygienic standards and is therefore discarded for safety reasons)</a:t>
            </a:r>
          </a:p>
          <a:p>
            <a:pPr marL="171450" indent="-171450">
              <a:buFont typeface="Arial" panose="020B0604020202020204" pitchFamily="34" charset="0"/>
              <a:buChar char="•"/>
            </a:pPr>
            <a:r>
              <a:rPr lang="en-GB" dirty="0"/>
              <a:t>There is often good reasoning behind the waste but if we take a look at the numbers, the scale of the problem is alarming.</a:t>
            </a:r>
          </a:p>
          <a:p>
            <a:pPr marL="0" indent="0">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4</a:t>
            </a:fld>
            <a:endParaRPr lang="en-GB"/>
          </a:p>
        </p:txBody>
      </p:sp>
    </p:spTree>
    <p:extLst>
      <p:ext uri="{BB962C8B-B14F-4D97-AF65-F5344CB8AC3E}">
        <p14:creationId xmlns:p14="http://schemas.microsoft.com/office/powerpoint/2010/main" val="397973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Waste in the healthcare system</a:t>
            </a:r>
          </a:p>
          <a:p>
            <a:pPr marL="171450" indent="-171450">
              <a:buFont typeface="Arial" panose="020B0604020202020204" pitchFamily="34" charset="0"/>
              <a:buChar char="•"/>
            </a:pPr>
            <a:r>
              <a:rPr lang="en-GB" dirty="0"/>
              <a:t>Healthcare waste is segregated into a number of streams according to how it needs to be treated or disposed of: D</a:t>
            </a:r>
            <a:r>
              <a:rPr lang="en-GB" i="0" dirty="0"/>
              <a:t>omestic waste, offensive (or hygiene) waste, clinical and hazardous waste. </a:t>
            </a:r>
          </a:p>
          <a:p>
            <a:pPr marL="171450" indent="-171450">
              <a:buFont typeface="Arial" panose="020B0604020202020204" pitchFamily="34" charset="0"/>
              <a:buChar char="•"/>
            </a:pPr>
            <a:r>
              <a:rPr lang="en-GB" i="0" dirty="0"/>
              <a:t>Waste streams fit into two main categories: infectious or non-infectious. </a:t>
            </a:r>
          </a:p>
          <a:p>
            <a:pPr marL="171450" indent="-171450">
              <a:buFont typeface="Arial" panose="020B0604020202020204" pitchFamily="34" charset="0"/>
              <a:buChar char="•"/>
            </a:pPr>
            <a:r>
              <a:rPr lang="en-GB" i="0" dirty="0"/>
              <a:t>Correct separation is crucial for waste management, as any failure could mean that the entire waste stream would need to be treated as infectious waste. </a:t>
            </a:r>
          </a:p>
          <a:p>
            <a:pPr marL="171450" indent="-171450">
              <a:buFont typeface="Arial" panose="020B0604020202020204" pitchFamily="34" charset="0"/>
              <a:buChar char="•"/>
            </a:pPr>
            <a:r>
              <a:rPr lang="en-GB" i="0" dirty="0"/>
              <a:t>Infectious waste is defined as anything that may pose a risk of infection to any living thing that it may come into contact with and therefore requires incineration.</a:t>
            </a:r>
          </a:p>
          <a:p>
            <a:pPr marL="171450" indent="-171450">
              <a:buFont typeface="Arial" panose="020B0604020202020204" pitchFamily="34" charset="0"/>
              <a:buChar char="•"/>
            </a:pPr>
            <a:r>
              <a:rPr lang="en-GB" i="0" dirty="0"/>
              <a:t>Clinical waste costs are typically 3.5 times higher than domestic waste since it requires expensive treatment prior to disposal. </a:t>
            </a:r>
            <a:endParaRPr lang="en-GB" dirty="0"/>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5</a:t>
            </a:fld>
            <a:endParaRPr lang="en-GB"/>
          </a:p>
        </p:txBody>
      </p:sp>
    </p:spTree>
    <p:extLst>
      <p:ext uri="{BB962C8B-B14F-4D97-AF65-F5344CB8AC3E}">
        <p14:creationId xmlns:p14="http://schemas.microsoft.com/office/powerpoint/2010/main" val="122680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Biomedical materials</a:t>
            </a:r>
          </a:p>
          <a:p>
            <a:pPr marL="171450" indent="-171450">
              <a:buFont typeface="Arial" panose="020B0604020202020204" pitchFamily="34" charset="0"/>
              <a:buChar char="•"/>
            </a:pPr>
            <a:r>
              <a:rPr lang="en-GB" dirty="0"/>
              <a:t>Healthcare services rely on materials to deliver high quality, safe and efficient treatment. </a:t>
            </a:r>
          </a:p>
          <a:p>
            <a:pPr marL="171450" indent="-171450">
              <a:buFont typeface="Arial" panose="020B0604020202020204" pitchFamily="34" charset="0"/>
              <a:buChar char="•"/>
            </a:pPr>
            <a:r>
              <a:rPr lang="en-GB" dirty="0"/>
              <a:t>By design, single use products such as those highlighted here, contribute a significant amount of medical waste since their one-time use helps to minimise the risk of infection and hence save lives. </a:t>
            </a:r>
          </a:p>
          <a:p>
            <a:pPr marL="171450" indent="-171450">
              <a:buFont typeface="Arial" panose="020B0604020202020204" pitchFamily="34" charset="0"/>
              <a:buChar char="•"/>
            </a:pPr>
            <a:r>
              <a:rPr lang="en-GB" dirty="0"/>
              <a:t>Materials commonly used in these products are listed to the right and include a range of polymers e.g. PE, PP, and latex, as well as soda-lime glass, stainless steel and paper. </a:t>
            </a:r>
          </a:p>
          <a:p>
            <a:pPr marL="171450" indent="-171450">
              <a:buFont typeface="Arial" panose="020B0604020202020204" pitchFamily="34" charset="0"/>
              <a:buChar char="•"/>
            </a:pPr>
            <a:r>
              <a:rPr lang="en-GB" dirty="0"/>
              <a:t>For lots of items like the syringe shown above, there are a range of materials used in the device which further complicates potential separation at the end of life. </a:t>
            </a:r>
          </a:p>
          <a:p>
            <a:pPr marL="171450" indent="-171450">
              <a:buFont typeface="Arial" panose="020B0604020202020204" pitchFamily="34" charset="0"/>
              <a:buChar char="•"/>
            </a:pPr>
            <a:r>
              <a:rPr lang="en-GB" dirty="0"/>
              <a:t>Furthermore, even a simple item like the medical glove requires a complex manufacturing process which also has environmental consequences. </a:t>
            </a:r>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6</a:t>
            </a:fld>
            <a:endParaRPr lang="en-GB"/>
          </a:p>
        </p:txBody>
      </p:sp>
    </p:spTree>
    <p:extLst>
      <p:ext uri="{BB962C8B-B14F-4D97-AF65-F5344CB8AC3E}">
        <p14:creationId xmlns:p14="http://schemas.microsoft.com/office/powerpoint/2010/main" val="49079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rPr>
              <a:t>Definition of Biomedical materials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Bioengineering databases have a comprehensive set of mechanical, thermal and electrical properties, as well as Eco Properties and Durability Information.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This is supplemented by records on “Bio” materials of all kinds; biological, bio-derived, natural and bio-medical. The records have extra data on their compatibility with the human body and whether they have been used in medical devices.</a:t>
            </a:r>
            <a:endParaRPr lang="en-GB" b="1" dirty="0">
              <a:latin typeface="+mn-lt"/>
            </a:endParaRPr>
          </a:p>
          <a:p>
            <a:pPr marL="171450" indent="-171450">
              <a:buFont typeface="Arial" panose="020B0604020202020204" pitchFamily="34" charset="0"/>
              <a:buChar char="•"/>
            </a:pPr>
            <a:r>
              <a:rPr lang="en-GB" b="0" dirty="0">
                <a:latin typeface="+mn-lt"/>
              </a:rPr>
              <a:t>What we call biomaterials in the database is slightly different from traditional definition of biomaterials; it means all bio-related datasets/records.</a:t>
            </a:r>
          </a:p>
          <a:p>
            <a:pPr marL="171450" indent="-171450">
              <a:buFont typeface="Arial" panose="020B0604020202020204" pitchFamily="34" charset="0"/>
              <a:buChar char="•"/>
            </a:pPr>
            <a:r>
              <a:rPr lang="en-GB" b="0" dirty="0">
                <a:latin typeface="+mn-lt"/>
              </a:rPr>
              <a:t>The subgroup particularly relevant to this case study is the biomedical materials.</a:t>
            </a:r>
          </a:p>
          <a:p>
            <a:pPr marL="171450" indent="-171450">
              <a:buFont typeface="Arial" panose="020B0604020202020204" pitchFamily="34" charset="0"/>
              <a:buChar char="•"/>
            </a:pPr>
            <a:r>
              <a:rPr lang="en-GB" b="0" dirty="0">
                <a:latin typeface="+mn-lt"/>
              </a:rPr>
              <a:t>Biomedical materials are different from those that are labelled medical grade materials in the database</a:t>
            </a:r>
          </a:p>
        </p:txBody>
      </p:sp>
      <p:sp>
        <p:nvSpPr>
          <p:cNvPr id="4" name="Slide Number Placeholder 3"/>
          <p:cNvSpPr>
            <a:spLocks noGrp="1"/>
          </p:cNvSpPr>
          <p:nvPr>
            <p:ph type="sldNum" sz="quarter" idx="5"/>
          </p:nvPr>
        </p:nvSpPr>
        <p:spPr/>
        <p:txBody>
          <a:bodyPr/>
          <a:lstStyle/>
          <a:p>
            <a:fld id="{B38AB951-0C68-4935-84CF-D0AD248AA492}" type="slidenum">
              <a:rPr lang="en-GB" smtClean="0"/>
              <a:t>7</a:t>
            </a:fld>
            <a:endParaRPr lang="en-GB"/>
          </a:p>
        </p:txBody>
      </p:sp>
    </p:spTree>
    <p:extLst>
      <p:ext uri="{BB962C8B-B14F-4D97-AF65-F5344CB8AC3E}">
        <p14:creationId xmlns:p14="http://schemas.microsoft.com/office/powerpoint/2010/main" val="417091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Level 2 overview</a:t>
            </a:r>
          </a:p>
          <a:p>
            <a:pPr marL="171450" indent="-171450">
              <a:buFont typeface="Arial" panose="020B0604020202020204" pitchFamily="34" charset="0"/>
              <a:buChar char="•"/>
            </a:pPr>
            <a:r>
              <a:rPr lang="en-GB" dirty="0"/>
              <a:t>The Bioengineering databases exist both at level 2 and at Level 3, to suit the needs of the students</a:t>
            </a:r>
          </a:p>
          <a:p>
            <a:pPr marL="171450" indent="-171450">
              <a:buFont typeface="Arial" panose="020B0604020202020204" pitchFamily="34" charset="0"/>
              <a:buChar char="•"/>
            </a:pPr>
            <a:r>
              <a:rPr lang="en-GB" dirty="0"/>
              <a:t>The subset Biological Materials contains both relevant engineering materials and biological materials, such as Cortical bone, and Biomedical materials, such as biological grade Stainless steel and Titanium</a:t>
            </a:r>
          </a:p>
          <a:p>
            <a:pPr marL="171450" indent="-171450">
              <a:buFont typeface="Arial" panose="020B0604020202020204" pitchFamily="34" charset="0"/>
              <a:buChar char="•"/>
            </a:pPr>
            <a:r>
              <a:rPr lang="en-GB" dirty="0"/>
              <a:t>The biomedical datasheets in bioengineering contain some unique extra properties, e.g., medical grades and biocompatibility information. Level 3 has many more, such as sterilization information.</a:t>
            </a:r>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10"/>
          </p:nvPr>
        </p:nvSpPr>
        <p:spPr/>
        <p:txBody>
          <a:bodyPr/>
          <a:lstStyle/>
          <a:p>
            <a:fld id="{B38AB951-0C68-4935-84CF-D0AD248AA492}" type="slidenum">
              <a:rPr lang="en-GB" smtClean="0"/>
              <a:t>8</a:t>
            </a:fld>
            <a:endParaRPr lang="en-GB"/>
          </a:p>
        </p:txBody>
      </p:sp>
    </p:spTree>
    <p:extLst>
      <p:ext uri="{BB962C8B-B14F-4D97-AF65-F5344CB8AC3E}">
        <p14:creationId xmlns:p14="http://schemas.microsoft.com/office/powerpoint/2010/main" val="2447681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Circularity-related properties</a:t>
            </a:r>
          </a:p>
          <a:p>
            <a:pPr marL="171450" indent="-171450">
              <a:buFont typeface="Arial" panose="020B0604020202020204" pitchFamily="34" charset="0"/>
              <a:buChar char="•"/>
            </a:pPr>
            <a:r>
              <a:rPr lang="en-GB" dirty="0"/>
              <a:t>At Level 2, the materials have extensive information relating to end-of-life. </a:t>
            </a:r>
          </a:p>
          <a:p>
            <a:pPr marL="171450" indent="-171450">
              <a:buFont typeface="Arial" panose="020B0604020202020204" pitchFamily="34" charset="0"/>
              <a:buChar char="•"/>
            </a:pPr>
            <a:r>
              <a:rPr lang="en-GB" dirty="0"/>
              <a:t>Recycling data as well as embodied energy and carbon footprint for both virgin and recycled material.</a:t>
            </a:r>
          </a:p>
          <a:p>
            <a:pPr marL="171450" indent="-171450">
              <a:buFont typeface="Arial" panose="020B0604020202020204" pitchFamily="34" charset="0"/>
              <a:buChar char="•"/>
            </a:pPr>
            <a:r>
              <a:rPr lang="en-GB" dirty="0"/>
              <a:t>The added bio-related materials, such as the biomedical and biological ones have slightly reduced data, but retain the main eco-properties.</a:t>
            </a:r>
          </a:p>
          <a:p>
            <a:pPr marL="171450" indent="-171450">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B38AB951-0C68-4935-84CF-D0AD248AA492}" type="slidenum">
              <a:rPr lang="en-GB" smtClean="0"/>
              <a:t>9</a:t>
            </a:fld>
            <a:endParaRPr lang="en-GB"/>
          </a:p>
        </p:txBody>
      </p:sp>
    </p:spTree>
    <p:extLst>
      <p:ext uri="{BB962C8B-B14F-4D97-AF65-F5344CB8AC3E}">
        <p14:creationId xmlns:p14="http://schemas.microsoft.com/office/powerpoint/2010/main" val="1893605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290714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2021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case study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©2021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36.png"/><Relationship Id="rId4" Type="http://schemas.openxmlformats.org/officeDocument/2006/relationships/image" Target="../media/image41.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6.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lstStyle/>
          <a:p>
            <a:r>
              <a:rPr lang="en-GB" sz="3200" dirty="0">
                <a:cs typeface="Arial" panose="020B0604020202020204" pitchFamily="34" charset="0"/>
              </a:rPr>
              <a:t>Biomedical waste: </a:t>
            </a:r>
          </a:p>
          <a:p>
            <a:r>
              <a:rPr lang="en-GB" sz="3200" dirty="0">
                <a:cs typeface="Arial" panose="020B0604020202020204" pitchFamily="34" charset="0"/>
              </a:rPr>
              <a:t>Health vs Environment</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lstStyle/>
          <a:p>
            <a:r>
              <a:rPr lang="en-GB" sz="2000" dirty="0">
                <a:solidFill>
                  <a:schemeClr val="accent3">
                    <a:lumMod val="75000"/>
                  </a:schemeClr>
                </a:solidFill>
              </a:rPr>
              <a:t>Claes Fredriksson and Harriet Parnell</a:t>
            </a:r>
          </a:p>
          <a:p>
            <a:endParaRPr lang="en-US" dirty="0">
              <a:solidFill>
                <a:schemeClr val="accent3"/>
              </a:solidFill>
            </a:endParaRP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hart&#10;&#10;Description automatically generated">
            <a:extLst>
              <a:ext uri="{FF2B5EF4-FFF2-40B4-BE49-F238E27FC236}">
                <a16:creationId xmlns:a16="http://schemas.microsoft.com/office/drawing/2014/main" id="{3B5EDA4B-4E10-46F0-A331-952F0EDC7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0" y="692696"/>
            <a:ext cx="9089082" cy="5684838"/>
          </a:xfrm>
          <a:prstGeom prst="rect">
            <a:avLst/>
          </a:prstGeom>
        </p:spPr>
      </p:pic>
      <p:sp>
        <p:nvSpPr>
          <p:cNvPr id="2" name="Title 1">
            <a:extLst>
              <a:ext uri="{FF2B5EF4-FFF2-40B4-BE49-F238E27FC236}">
                <a16:creationId xmlns:a16="http://schemas.microsoft.com/office/drawing/2014/main" id="{10B75403-EFFB-48AF-8C05-8A9EFE9A3744}"/>
              </a:ext>
            </a:extLst>
          </p:cNvPr>
          <p:cNvSpPr>
            <a:spLocks noGrp="1"/>
          </p:cNvSpPr>
          <p:nvPr>
            <p:ph type="title"/>
          </p:nvPr>
        </p:nvSpPr>
        <p:spPr/>
        <p:txBody>
          <a:bodyPr/>
          <a:lstStyle/>
          <a:p>
            <a:r>
              <a:rPr lang="en-GB" sz="2800" b="1" dirty="0"/>
              <a:t>Biomedical material selection</a:t>
            </a:r>
          </a:p>
        </p:txBody>
      </p:sp>
      <p:grpSp>
        <p:nvGrpSpPr>
          <p:cNvPr id="3" name="Group 2">
            <a:extLst>
              <a:ext uri="{FF2B5EF4-FFF2-40B4-BE49-F238E27FC236}">
                <a16:creationId xmlns:a16="http://schemas.microsoft.com/office/drawing/2014/main" id="{6B328E7A-B120-492E-A1C3-AF6D3177A2BF}"/>
              </a:ext>
            </a:extLst>
          </p:cNvPr>
          <p:cNvGrpSpPr/>
          <p:nvPr/>
        </p:nvGrpSpPr>
        <p:grpSpPr>
          <a:xfrm>
            <a:off x="8099189" y="1328939"/>
            <a:ext cx="1091882" cy="2511985"/>
            <a:chOff x="2490543" y="3235963"/>
            <a:chExt cx="661484" cy="1521811"/>
          </a:xfrm>
        </p:grpSpPr>
        <p:pic>
          <p:nvPicPr>
            <p:cNvPr id="11" name="Picture 10" descr="A close up of a logo&#10;&#10;Description automatically generated">
              <a:extLst>
                <a:ext uri="{FF2B5EF4-FFF2-40B4-BE49-F238E27FC236}">
                  <a16:creationId xmlns:a16="http://schemas.microsoft.com/office/drawing/2014/main" id="{78F1221E-478C-4A57-8B38-CCA74B5816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rot="20409740">
              <a:off x="2596750" y="3235963"/>
              <a:ext cx="502883" cy="1521811"/>
            </a:xfrm>
            <a:prstGeom prst="rect">
              <a:avLst/>
            </a:prstGeom>
          </p:spPr>
        </p:pic>
        <p:sp>
          <p:nvSpPr>
            <p:cNvPr id="15" name="TextBox 14">
              <a:extLst>
                <a:ext uri="{FF2B5EF4-FFF2-40B4-BE49-F238E27FC236}">
                  <a16:creationId xmlns:a16="http://schemas.microsoft.com/office/drawing/2014/main" id="{3A694EA2-F89E-4A2E-B992-C3F19ACDD429}"/>
                </a:ext>
              </a:extLst>
            </p:cNvPr>
            <p:cNvSpPr txBox="1"/>
            <p:nvPr/>
          </p:nvSpPr>
          <p:spPr>
            <a:xfrm>
              <a:off x="2908079" y="3450069"/>
              <a:ext cx="243948" cy="205103"/>
            </a:xfrm>
            <a:prstGeom prst="rect">
              <a:avLst/>
            </a:prstGeom>
            <a:noFill/>
          </p:spPr>
          <p:txBody>
            <a:bodyPr wrap="none" rtlCol="0">
              <a:spAutoFit/>
            </a:bodyPr>
            <a:lstStyle/>
            <a:p>
              <a:r>
                <a:rPr lang="en-GB" sz="1600" b="1" dirty="0"/>
                <a:t>PP</a:t>
              </a:r>
            </a:p>
          </p:txBody>
        </p:sp>
        <p:sp>
          <p:nvSpPr>
            <p:cNvPr id="16" name="TextBox 15">
              <a:extLst>
                <a:ext uri="{FF2B5EF4-FFF2-40B4-BE49-F238E27FC236}">
                  <a16:creationId xmlns:a16="http://schemas.microsoft.com/office/drawing/2014/main" id="{DF9C01AA-2345-497B-BF8C-468E74DBDED8}"/>
                </a:ext>
              </a:extLst>
            </p:cNvPr>
            <p:cNvSpPr txBox="1"/>
            <p:nvPr/>
          </p:nvSpPr>
          <p:spPr>
            <a:xfrm>
              <a:off x="2490543" y="4146034"/>
              <a:ext cx="237151" cy="205103"/>
            </a:xfrm>
            <a:prstGeom prst="rect">
              <a:avLst/>
            </a:prstGeom>
            <a:noFill/>
          </p:spPr>
          <p:txBody>
            <a:bodyPr wrap="none" rtlCol="0">
              <a:spAutoFit/>
            </a:bodyPr>
            <a:lstStyle/>
            <a:p>
              <a:r>
                <a:rPr lang="en-GB" sz="1600" b="1" dirty="0"/>
                <a:t>PS</a:t>
              </a:r>
            </a:p>
          </p:txBody>
        </p:sp>
      </p:grpSp>
    </p:spTree>
    <p:extLst>
      <p:ext uri="{BB962C8B-B14F-4D97-AF65-F5344CB8AC3E}">
        <p14:creationId xmlns:p14="http://schemas.microsoft.com/office/powerpoint/2010/main" val="258112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CF85-F7FC-4056-A439-B14A009BA8A4}"/>
              </a:ext>
            </a:extLst>
          </p:cNvPr>
          <p:cNvSpPr>
            <a:spLocks noGrp="1"/>
          </p:cNvSpPr>
          <p:nvPr>
            <p:ph type="title"/>
          </p:nvPr>
        </p:nvSpPr>
        <p:spPr/>
        <p:txBody>
          <a:bodyPr/>
          <a:lstStyle/>
          <a:p>
            <a:r>
              <a:rPr lang="en-GB" sz="2800" b="1" dirty="0"/>
              <a:t>Product life cycle</a:t>
            </a:r>
          </a:p>
        </p:txBody>
      </p:sp>
      <p:pic>
        <p:nvPicPr>
          <p:cNvPr id="60" name="Picture 59" descr="A screenshot of a cell phone&#10;&#10;Description automatically generated">
            <a:extLst>
              <a:ext uri="{FF2B5EF4-FFF2-40B4-BE49-F238E27FC236}">
                <a16:creationId xmlns:a16="http://schemas.microsoft.com/office/drawing/2014/main" id="{F5D4A591-4BAE-4EB5-B862-07388B652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1177793"/>
            <a:ext cx="3985915" cy="4502414"/>
          </a:xfrm>
          <a:prstGeom prst="rect">
            <a:avLst/>
          </a:prstGeom>
        </p:spPr>
      </p:pic>
      <p:pic>
        <p:nvPicPr>
          <p:cNvPr id="66" name="Picture 65" descr="A picture containing sitting, black, table, white&#10;&#10;Description automatically generated">
            <a:extLst>
              <a:ext uri="{FF2B5EF4-FFF2-40B4-BE49-F238E27FC236}">
                <a16:creationId xmlns:a16="http://schemas.microsoft.com/office/drawing/2014/main" id="{EECDF1C8-72F1-407A-9FF6-831AC1B67A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104" y="1700808"/>
            <a:ext cx="3025655" cy="3140015"/>
          </a:xfrm>
          <a:prstGeom prst="rect">
            <a:avLst/>
          </a:prstGeom>
        </p:spPr>
      </p:pic>
    </p:spTree>
    <p:extLst>
      <p:ext uri="{BB962C8B-B14F-4D97-AF65-F5344CB8AC3E}">
        <p14:creationId xmlns:p14="http://schemas.microsoft.com/office/powerpoint/2010/main" val="21498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A610-8490-4557-A353-CB0962BEEE78}"/>
              </a:ext>
            </a:extLst>
          </p:cNvPr>
          <p:cNvSpPr>
            <a:spLocks noGrp="1"/>
          </p:cNvSpPr>
          <p:nvPr>
            <p:ph type="title"/>
          </p:nvPr>
        </p:nvSpPr>
        <p:spPr/>
        <p:txBody>
          <a:bodyPr/>
          <a:lstStyle/>
          <a:p>
            <a:r>
              <a:rPr lang="en-GB" sz="2800" b="1" dirty="0"/>
              <a:t>Low degree of recycling</a:t>
            </a:r>
            <a:br>
              <a:rPr lang="en-GB" sz="2800" b="1" dirty="0"/>
            </a:br>
            <a:endParaRPr lang="en-GB" sz="2800" b="1" dirty="0"/>
          </a:p>
        </p:txBody>
      </p:sp>
      <p:pic>
        <p:nvPicPr>
          <p:cNvPr id="3" name="Picture 2" descr="A screenshot of a cell phone&#10;&#10;Description automatically generated">
            <a:extLst>
              <a:ext uri="{FF2B5EF4-FFF2-40B4-BE49-F238E27FC236}">
                <a16:creationId xmlns:a16="http://schemas.microsoft.com/office/drawing/2014/main" id="{7F0705F5-E515-497E-86AC-F3CFEFB27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516" y="1297408"/>
            <a:ext cx="6508967" cy="4263183"/>
          </a:xfrm>
          <a:prstGeom prst="rect">
            <a:avLst/>
          </a:prstGeom>
        </p:spPr>
      </p:pic>
    </p:spTree>
    <p:extLst>
      <p:ext uri="{BB962C8B-B14F-4D97-AF65-F5344CB8AC3E}">
        <p14:creationId xmlns:p14="http://schemas.microsoft.com/office/powerpoint/2010/main" val="205964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C1D36-4EC2-42E1-9D59-2659E62CCFBE}"/>
              </a:ext>
            </a:extLst>
          </p:cNvPr>
          <p:cNvSpPr>
            <a:spLocks noGrp="1"/>
          </p:cNvSpPr>
          <p:nvPr>
            <p:ph type="title"/>
          </p:nvPr>
        </p:nvSpPr>
        <p:spPr/>
        <p:txBody>
          <a:bodyPr/>
          <a:lstStyle/>
          <a:p>
            <a:r>
              <a:rPr lang="en-GB" sz="2800" b="1" dirty="0"/>
              <a:t>Eco Audit of Vials</a:t>
            </a:r>
          </a:p>
        </p:txBody>
      </p:sp>
      <p:pic>
        <p:nvPicPr>
          <p:cNvPr id="5" name="Picture 4">
            <a:extLst>
              <a:ext uri="{FF2B5EF4-FFF2-40B4-BE49-F238E27FC236}">
                <a16:creationId xmlns:a16="http://schemas.microsoft.com/office/drawing/2014/main" id="{4886F180-B4B9-44D5-A3C5-61583EF29791}"/>
              </a:ext>
            </a:extLst>
          </p:cNvPr>
          <p:cNvPicPr>
            <a:picLocks noChangeAspect="1"/>
          </p:cNvPicPr>
          <p:nvPr/>
        </p:nvPicPr>
        <p:blipFill rotWithShape="1">
          <a:blip r:embed="rId3"/>
          <a:srcRect b="39140"/>
          <a:stretch/>
        </p:blipFill>
        <p:spPr>
          <a:xfrm>
            <a:off x="2136378" y="1870626"/>
            <a:ext cx="3871672" cy="943262"/>
          </a:xfrm>
          <a:prstGeom prst="rect">
            <a:avLst/>
          </a:prstGeom>
          <a:ln>
            <a:solidFill>
              <a:schemeClr val="accent1"/>
            </a:solidFill>
          </a:ln>
        </p:spPr>
      </p:pic>
      <p:pic>
        <p:nvPicPr>
          <p:cNvPr id="6" name="Picture 5">
            <a:extLst>
              <a:ext uri="{FF2B5EF4-FFF2-40B4-BE49-F238E27FC236}">
                <a16:creationId xmlns:a16="http://schemas.microsoft.com/office/drawing/2014/main" id="{09EDA8A8-F871-4179-AF48-5D19EB230AA1}"/>
              </a:ext>
            </a:extLst>
          </p:cNvPr>
          <p:cNvPicPr>
            <a:picLocks noChangeAspect="1"/>
          </p:cNvPicPr>
          <p:nvPr/>
        </p:nvPicPr>
        <p:blipFill>
          <a:blip r:embed="rId4"/>
          <a:stretch>
            <a:fillRect/>
          </a:stretch>
        </p:blipFill>
        <p:spPr>
          <a:xfrm>
            <a:off x="6319070" y="1870627"/>
            <a:ext cx="3891731" cy="943261"/>
          </a:xfrm>
          <a:prstGeom prst="rect">
            <a:avLst/>
          </a:prstGeom>
          <a:ln>
            <a:solidFill>
              <a:schemeClr val="accent1"/>
            </a:solidFill>
          </a:ln>
        </p:spPr>
      </p:pic>
      <p:pic>
        <p:nvPicPr>
          <p:cNvPr id="7" name="Picture 6" descr="A close up of a logo&#10;&#10;Description automatically generated">
            <a:extLst>
              <a:ext uri="{FF2B5EF4-FFF2-40B4-BE49-F238E27FC236}">
                <a16:creationId xmlns:a16="http://schemas.microsoft.com/office/drawing/2014/main" id="{BCD924EF-9DB1-43F1-B86B-B4B0156AA3A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rot="20409740">
            <a:off x="1229673" y="3476630"/>
            <a:ext cx="502883" cy="1521811"/>
          </a:xfrm>
          <a:prstGeom prst="rect">
            <a:avLst/>
          </a:prstGeom>
        </p:spPr>
      </p:pic>
      <p:pic>
        <p:nvPicPr>
          <p:cNvPr id="8" name="Picture 7" descr="A close up of a logo&#10;&#10;Description automatically generated">
            <a:extLst>
              <a:ext uri="{FF2B5EF4-FFF2-40B4-BE49-F238E27FC236}">
                <a16:creationId xmlns:a16="http://schemas.microsoft.com/office/drawing/2014/main" id="{DE7DF061-1B75-4CE3-AFA8-F67796CA860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rot="20409740">
            <a:off x="10459446" y="3476630"/>
            <a:ext cx="502883" cy="1521811"/>
          </a:xfrm>
          <a:prstGeom prst="rect">
            <a:avLst/>
          </a:prstGeom>
        </p:spPr>
      </p:pic>
      <p:sp>
        <p:nvSpPr>
          <p:cNvPr id="9" name="TextBox 8">
            <a:extLst>
              <a:ext uri="{FF2B5EF4-FFF2-40B4-BE49-F238E27FC236}">
                <a16:creationId xmlns:a16="http://schemas.microsoft.com/office/drawing/2014/main" id="{F8A78345-77BE-4E0C-8ECE-7C72352F3E89}"/>
              </a:ext>
            </a:extLst>
          </p:cNvPr>
          <p:cNvSpPr txBox="1"/>
          <p:nvPr/>
        </p:nvSpPr>
        <p:spPr>
          <a:xfrm>
            <a:off x="1481113" y="3531167"/>
            <a:ext cx="344966" cy="276999"/>
          </a:xfrm>
          <a:prstGeom prst="rect">
            <a:avLst/>
          </a:prstGeom>
          <a:noFill/>
        </p:spPr>
        <p:txBody>
          <a:bodyPr wrap="none" rtlCol="0">
            <a:spAutoFit/>
          </a:bodyPr>
          <a:lstStyle/>
          <a:p>
            <a:r>
              <a:rPr lang="en-GB" sz="1200" dirty="0"/>
              <a:t>PP</a:t>
            </a:r>
          </a:p>
        </p:txBody>
      </p:sp>
      <p:sp>
        <p:nvSpPr>
          <p:cNvPr id="10" name="TextBox 9">
            <a:extLst>
              <a:ext uri="{FF2B5EF4-FFF2-40B4-BE49-F238E27FC236}">
                <a16:creationId xmlns:a16="http://schemas.microsoft.com/office/drawing/2014/main" id="{125D66F8-ECB2-4978-A745-9EE2A1449A00}"/>
              </a:ext>
            </a:extLst>
          </p:cNvPr>
          <p:cNvSpPr txBox="1"/>
          <p:nvPr/>
        </p:nvSpPr>
        <p:spPr>
          <a:xfrm>
            <a:off x="1074161" y="4485492"/>
            <a:ext cx="335348" cy="276999"/>
          </a:xfrm>
          <a:prstGeom prst="rect">
            <a:avLst/>
          </a:prstGeom>
          <a:noFill/>
        </p:spPr>
        <p:txBody>
          <a:bodyPr wrap="none" rtlCol="0">
            <a:spAutoFit/>
          </a:bodyPr>
          <a:lstStyle/>
          <a:p>
            <a:r>
              <a:rPr lang="en-GB" sz="1200" dirty="0"/>
              <a:t>PS</a:t>
            </a:r>
          </a:p>
        </p:txBody>
      </p:sp>
      <p:sp>
        <p:nvSpPr>
          <p:cNvPr id="11" name="TextBox 10">
            <a:extLst>
              <a:ext uri="{FF2B5EF4-FFF2-40B4-BE49-F238E27FC236}">
                <a16:creationId xmlns:a16="http://schemas.microsoft.com/office/drawing/2014/main" id="{A00B3573-9233-435D-BD93-6C02CD8A1EC1}"/>
              </a:ext>
            </a:extLst>
          </p:cNvPr>
          <p:cNvSpPr txBox="1"/>
          <p:nvPr/>
        </p:nvSpPr>
        <p:spPr>
          <a:xfrm>
            <a:off x="10321036" y="4526497"/>
            <a:ext cx="344966" cy="276999"/>
          </a:xfrm>
          <a:prstGeom prst="rect">
            <a:avLst/>
          </a:prstGeom>
          <a:noFill/>
        </p:spPr>
        <p:txBody>
          <a:bodyPr wrap="none" rtlCol="0">
            <a:spAutoFit/>
          </a:bodyPr>
          <a:lstStyle/>
          <a:p>
            <a:r>
              <a:rPr lang="en-GB" sz="1200" dirty="0"/>
              <a:t>PP</a:t>
            </a:r>
          </a:p>
        </p:txBody>
      </p:sp>
      <p:sp>
        <p:nvSpPr>
          <p:cNvPr id="12" name="TextBox 11">
            <a:extLst>
              <a:ext uri="{FF2B5EF4-FFF2-40B4-BE49-F238E27FC236}">
                <a16:creationId xmlns:a16="http://schemas.microsoft.com/office/drawing/2014/main" id="{DDBD42D7-53F9-453E-AC7F-694296952D77}"/>
              </a:ext>
            </a:extLst>
          </p:cNvPr>
          <p:cNvSpPr txBox="1"/>
          <p:nvPr/>
        </p:nvSpPr>
        <p:spPr>
          <a:xfrm>
            <a:off x="10729987" y="3529718"/>
            <a:ext cx="340158" cy="276999"/>
          </a:xfrm>
          <a:prstGeom prst="rect">
            <a:avLst/>
          </a:prstGeom>
          <a:noFill/>
        </p:spPr>
        <p:txBody>
          <a:bodyPr wrap="none" rtlCol="0">
            <a:spAutoFit/>
          </a:bodyPr>
          <a:lstStyle/>
          <a:p>
            <a:r>
              <a:rPr lang="en-GB" sz="1200" dirty="0"/>
              <a:t>PE</a:t>
            </a:r>
          </a:p>
        </p:txBody>
      </p:sp>
      <p:pic>
        <p:nvPicPr>
          <p:cNvPr id="13" name="Picture 12">
            <a:extLst>
              <a:ext uri="{FF2B5EF4-FFF2-40B4-BE49-F238E27FC236}">
                <a16:creationId xmlns:a16="http://schemas.microsoft.com/office/drawing/2014/main" id="{2A31E8A2-8227-41DC-9B14-02FEDE8DD70F}"/>
              </a:ext>
            </a:extLst>
          </p:cNvPr>
          <p:cNvPicPr/>
          <p:nvPr/>
        </p:nvPicPr>
        <p:blipFill rotWithShape="1">
          <a:blip r:embed="rId7"/>
          <a:srcRect l="413" t="50811" r="39403" b="9513"/>
          <a:stretch/>
        </p:blipFill>
        <p:spPr bwMode="auto">
          <a:xfrm>
            <a:off x="4734456" y="983699"/>
            <a:ext cx="2857543" cy="649387"/>
          </a:xfrm>
          <a:prstGeom prst="rect">
            <a:avLst/>
          </a:prstGeom>
          <a:ln>
            <a:solidFill>
              <a:schemeClr val="accent1"/>
            </a:solid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FD61233D-E3A0-4212-A230-091FDF9AE7CF}"/>
              </a:ext>
            </a:extLst>
          </p:cNvPr>
          <p:cNvPicPr/>
          <p:nvPr/>
        </p:nvPicPr>
        <p:blipFill>
          <a:blip r:embed="rId8"/>
          <a:stretch>
            <a:fillRect/>
          </a:stretch>
        </p:blipFill>
        <p:spPr>
          <a:xfrm>
            <a:off x="2224681" y="3057310"/>
            <a:ext cx="3695065" cy="2952115"/>
          </a:xfrm>
          <a:prstGeom prst="rect">
            <a:avLst/>
          </a:prstGeom>
        </p:spPr>
      </p:pic>
      <p:pic>
        <p:nvPicPr>
          <p:cNvPr id="17" name="Picture 16">
            <a:extLst>
              <a:ext uri="{FF2B5EF4-FFF2-40B4-BE49-F238E27FC236}">
                <a16:creationId xmlns:a16="http://schemas.microsoft.com/office/drawing/2014/main" id="{445C32F7-48D9-4C44-9BE2-642C6A083646}"/>
              </a:ext>
            </a:extLst>
          </p:cNvPr>
          <p:cNvPicPr/>
          <p:nvPr/>
        </p:nvPicPr>
        <p:blipFill>
          <a:blip r:embed="rId9"/>
          <a:stretch>
            <a:fillRect/>
          </a:stretch>
        </p:blipFill>
        <p:spPr>
          <a:xfrm>
            <a:off x="6417402" y="3057310"/>
            <a:ext cx="3695065" cy="2952115"/>
          </a:xfrm>
          <a:prstGeom prst="rect">
            <a:avLst/>
          </a:prstGeom>
        </p:spPr>
      </p:pic>
    </p:spTree>
    <p:extLst>
      <p:ext uri="{BB962C8B-B14F-4D97-AF65-F5344CB8AC3E}">
        <p14:creationId xmlns:p14="http://schemas.microsoft.com/office/powerpoint/2010/main" val="3162554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31AB-88D9-4864-89AD-43B8AE4BF5D1}"/>
              </a:ext>
            </a:extLst>
          </p:cNvPr>
          <p:cNvSpPr>
            <a:spLocks noGrp="1"/>
          </p:cNvSpPr>
          <p:nvPr>
            <p:ph type="title"/>
          </p:nvPr>
        </p:nvSpPr>
        <p:spPr/>
        <p:txBody>
          <a:bodyPr/>
          <a:lstStyle/>
          <a:p>
            <a:r>
              <a:rPr lang="en-GB" dirty="0"/>
              <a:t>Part cost estimator: instrument tray</a:t>
            </a:r>
          </a:p>
        </p:txBody>
      </p:sp>
      <p:pic>
        <p:nvPicPr>
          <p:cNvPr id="12" name="Picture 11">
            <a:extLst>
              <a:ext uri="{FF2B5EF4-FFF2-40B4-BE49-F238E27FC236}">
                <a16:creationId xmlns:a16="http://schemas.microsoft.com/office/drawing/2014/main" id="{4D0BFFEC-CFF0-46F3-8EDB-5CB19D0C8D33}"/>
              </a:ext>
            </a:extLst>
          </p:cNvPr>
          <p:cNvPicPr>
            <a:picLocks noChangeAspect="1"/>
          </p:cNvPicPr>
          <p:nvPr/>
        </p:nvPicPr>
        <p:blipFill rotWithShape="1">
          <a:blip r:embed="rId3"/>
          <a:srcRect b="2441"/>
          <a:stretch/>
        </p:blipFill>
        <p:spPr>
          <a:xfrm>
            <a:off x="5997156" y="3717031"/>
            <a:ext cx="5067396" cy="2339775"/>
          </a:xfrm>
          <a:prstGeom prst="rect">
            <a:avLst/>
          </a:prstGeom>
        </p:spPr>
      </p:pic>
      <p:pic>
        <p:nvPicPr>
          <p:cNvPr id="27" name="Picture 26">
            <a:extLst>
              <a:ext uri="{FF2B5EF4-FFF2-40B4-BE49-F238E27FC236}">
                <a16:creationId xmlns:a16="http://schemas.microsoft.com/office/drawing/2014/main" id="{8AF30A91-51F5-494A-9AEA-B68F0E315824}"/>
              </a:ext>
            </a:extLst>
          </p:cNvPr>
          <p:cNvPicPr/>
          <p:nvPr/>
        </p:nvPicPr>
        <p:blipFill rotWithShape="1">
          <a:blip r:embed="rId4"/>
          <a:srcRect t="1251" b="91115"/>
          <a:stretch/>
        </p:blipFill>
        <p:spPr bwMode="auto">
          <a:xfrm>
            <a:off x="1284435" y="1026486"/>
            <a:ext cx="9623129" cy="457518"/>
          </a:xfrm>
          <a:prstGeom prst="rect">
            <a:avLst/>
          </a:prstGeom>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C62E14E0-1467-460B-AA52-8901F0416281}"/>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462935" y="1572919"/>
            <a:ext cx="1987282" cy="2648169"/>
          </a:xfrm>
          <a:prstGeom prst="rect">
            <a:avLst/>
          </a:prstGeom>
        </p:spPr>
      </p:pic>
      <p:pic>
        <p:nvPicPr>
          <p:cNvPr id="29" name="Picture 28">
            <a:extLst>
              <a:ext uri="{FF2B5EF4-FFF2-40B4-BE49-F238E27FC236}">
                <a16:creationId xmlns:a16="http://schemas.microsoft.com/office/drawing/2014/main" id="{E0FA8330-5AF8-423A-A450-7F3113F5261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3783521" y="1572919"/>
            <a:ext cx="1987282" cy="2630005"/>
          </a:xfrm>
          <a:prstGeom prst="rect">
            <a:avLst/>
          </a:prstGeom>
        </p:spPr>
      </p:pic>
      <p:pic>
        <p:nvPicPr>
          <p:cNvPr id="30" name="Picture 29">
            <a:extLst>
              <a:ext uri="{FF2B5EF4-FFF2-40B4-BE49-F238E27FC236}">
                <a16:creationId xmlns:a16="http://schemas.microsoft.com/office/drawing/2014/main" id="{3D2BDE63-0AF7-4078-9384-4FB4196A080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319397" y="1601658"/>
            <a:ext cx="1987282" cy="1781305"/>
          </a:xfrm>
          <a:prstGeom prst="rect">
            <a:avLst/>
          </a:prstGeom>
        </p:spPr>
      </p:pic>
      <p:pic>
        <p:nvPicPr>
          <p:cNvPr id="31" name="Picture 30">
            <a:extLst>
              <a:ext uri="{FF2B5EF4-FFF2-40B4-BE49-F238E27FC236}">
                <a16:creationId xmlns:a16="http://schemas.microsoft.com/office/drawing/2014/main" id="{865F629D-3E06-4F41-9B95-1C1ADBDD659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663611" y="1606920"/>
            <a:ext cx="1980210" cy="1791029"/>
          </a:xfrm>
          <a:prstGeom prst="rect">
            <a:avLst/>
          </a:prstGeom>
        </p:spPr>
      </p:pic>
      <p:pic>
        <p:nvPicPr>
          <p:cNvPr id="32" name="Picture 31">
            <a:extLst>
              <a:ext uri="{FF2B5EF4-FFF2-40B4-BE49-F238E27FC236}">
                <a16:creationId xmlns:a16="http://schemas.microsoft.com/office/drawing/2014/main" id="{3D24D26B-E060-4CBC-AFCE-925C642BAE7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585120" y="2296093"/>
            <a:ext cx="808194" cy="281111"/>
          </a:xfrm>
          <a:prstGeom prst="rect">
            <a:avLst/>
          </a:prstGeom>
          <a:noFill/>
        </p:spPr>
      </p:pic>
      <p:pic>
        <p:nvPicPr>
          <p:cNvPr id="33" name="Picture 32">
            <a:extLst>
              <a:ext uri="{FF2B5EF4-FFF2-40B4-BE49-F238E27FC236}">
                <a16:creationId xmlns:a16="http://schemas.microsoft.com/office/drawing/2014/main" id="{A6CFB259-2C19-4332-85BD-D019EB51133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585012" y="2640423"/>
            <a:ext cx="808194" cy="281111"/>
          </a:xfrm>
          <a:prstGeom prst="rect">
            <a:avLst/>
          </a:prstGeom>
          <a:noFill/>
        </p:spPr>
      </p:pic>
      <p:pic>
        <p:nvPicPr>
          <p:cNvPr id="34" name="Picture 33">
            <a:extLst>
              <a:ext uri="{FF2B5EF4-FFF2-40B4-BE49-F238E27FC236}">
                <a16:creationId xmlns:a16="http://schemas.microsoft.com/office/drawing/2014/main" id="{6E8B7607-9ACA-4D3D-A3C3-2FBD43EDB13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4928740" y="2296093"/>
            <a:ext cx="843333" cy="292531"/>
          </a:xfrm>
          <a:prstGeom prst="rect">
            <a:avLst/>
          </a:prstGeom>
          <a:noFill/>
        </p:spPr>
      </p:pic>
      <p:pic>
        <p:nvPicPr>
          <p:cNvPr id="35" name="Picture 34">
            <a:extLst>
              <a:ext uri="{FF2B5EF4-FFF2-40B4-BE49-F238E27FC236}">
                <a16:creationId xmlns:a16="http://schemas.microsoft.com/office/drawing/2014/main" id="{8F71EB8E-B0BB-4C4B-9E7B-3AFC4F5E4A1A}"/>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928740" y="2631153"/>
            <a:ext cx="825764" cy="286382"/>
          </a:xfrm>
          <a:prstGeom prst="rect">
            <a:avLst/>
          </a:prstGeom>
          <a:noFill/>
        </p:spPr>
      </p:pic>
      <p:pic>
        <p:nvPicPr>
          <p:cNvPr id="36" name="Picture 35">
            <a:extLst>
              <a:ext uri="{FF2B5EF4-FFF2-40B4-BE49-F238E27FC236}">
                <a16:creationId xmlns:a16="http://schemas.microsoft.com/office/drawing/2014/main" id="{5ABD198E-4FF4-4DBB-8ADE-2D3C2F7CFB49}"/>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7392144" y="2571825"/>
            <a:ext cx="808194" cy="281111"/>
          </a:xfrm>
          <a:prstGeom prst="rect">
            <a:avLst/>
          </a:prstGeom>
          <a:noFill/>
        </p:spPr>
      </p:pic>
      <p:pic>
        <p:nvPicPr>
          <p:cNvPr id="37" name="Picture 36">
            <a:extLst>
              <a:ext uri="{FF2B5EF4-FFF2-40B4-BE49-F238E27FC236}">
                <a16:creationId xmlns:a16="http://schemas.microsoft.com/office/drawing/2014/main" id="{7FEDB756-535A-4CB4-A9DD-9B90A3D45BD4}"/>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9788519" y="2564904"/>
            <a:ext cx="808194" cy="281111"/>
          </a:xfrm>
          <a:prstGeom prst="rect">
            <a:avLst/>
          </a:prstGeom>
          <a:noFill/>
        </p:spPr>
      </p:pic>
      <p:pic>
        <p:nvPicPr>
          <p:cNvPr id="38" name="Picture 37">
            <a:extLst>
              <a:ext uri="{FF2B5EF4-FFF2-40B4-BE49-F238E27FC236}">
                <a16:creationId xmlns:a16="http://schemas.microsoft.com/office/drawing/2014/main" id="{08A64E2B-8C67-4B60-A7E2-8B2E732B702D}"/>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394684" y="2197872"/>
            <a:ext cx="808194" cy="281111"/>
          </a:xfrm>
          <a:prstGeom prst="rect">
            <a:avLst/>
          </a:prstGeom>
          <a:noFill/>
        </p:spPr>
      </p:pic>
      <p:pic>
        <p:nvPicPr>
          <p:cNvPr id="39" name="Picture 38">
            <a:extLst>
              <a:ext uri="{FF2B5EF4-FFF2-40B4-BE49-F238E27FC236}">
                <a16:creationId xmlns:a16="http://schemas.microsoft.com/office/drawing/2014/main" id="{1F8BC16E-36D7-418C-8F19-00D7AC82BFD8}"/>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9772008" y="2196999"/>
            <a:ext cx="843333" cy="292531"/>
          </a:xfrm>
          <a:prstGeom prst="rect">
            <a:avLst/>
          </a:prstGeom>
          <a:noFill/>
        </p:spPr>
      </p:pic>
      <p:pic>
        <p:nvPicPr>
          <p:cNvPr id="40" name="Picture 39" descr="A close up of a black background&#10;&#10;Description automatically generated">
            <a:extLst>
              <a:ext uri="{FF2B5EF4-FFF2-40B4-BE49-F238E27FC236}">
                <a16:creationId xmlns:a16="http://schemas.microsoft.com/office/drawing/2014/main" id="{EFA6F472-77A1-441A-9C57-41841A33D6D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15942" t="35590" r="16405" b="33395"/>
          <a:stretch/>
        </p:blipFill>
        <p:spPr>
          <a:xfrm>
            <a:off x="1569886" y="4585545"/>
            <a:ext cx="2063504" cy="945980"/>
          </a:xfrm>
          <a:prstGeom prst="rect">
            <a:avLst/>
          </a:prstGeom>
        </p:spPr>
      </p:pic>
      <p:pic>
        <p:nvPicPr>
          <p:cNvPr id="41" name="Picture 40" descr="A close up of a black background&#10;&#10;Description automatically generated">
            <a:extLst>
              <a:ext uri="{FF2B5EF4-FFF2-40B4-BE49-F238E27FC236}">
                <a16:creationId xmlns:a16="http://schemas.microsoft.com/office/drawing/2014/main" id="{C513CF1F-5CDD-46BE-AEC9-3B900BC4EFFB}"/>
              </a:ext>
            </a:extLst>
          </p:cNvPr>
          <p:cNvPicPr>
            <a:picLocks noChangeAspect="1"/>
          </p:cNvPicPr>
          <p:nvPr/>
        </p:nvPicPr>
        <p:blipFill rotWithShape="1">
          <a:blip r:embed="rId15" cstate="print">
            <a:duotone>
              <a:prstClr val="black"/>
              <a:srgbClr val="4F81BD">
                <a:tint val="45000"/>
                <a:satMod val="400000"/>
              </a:srgbClr>
            </a:duotone>
            <a:extLst>
              <a:ext uri="{28A0092B-C50C-407E-A947-70E740481C1C}">
                <a14:useLocalDpi xmlns:a14="http://schemas.microsoft.com/office/drawing/2010/main" val="0"/>
              </a:ext>
            </a:extLst>
          </a:blip>
          <a:srcRect l="15942" t="35590" r="16405" b="33395"/>
          <a:stretch/>
        </p:blipFill>
        <p:spPr>
          <a:xfrm>
            <a:off x="3783521" y="4585544"/>
            <a:ext cx="2063504" cy="945980"/>
          </a:xfrm>
          <a:prstGeom prst="rect">
            <a:avLst/>
          </a:prstGeom>
        </p:spPr>
      </p:pic>
    </p:spTree>
    <p:extLst>
      <p:ext uri="{BB962C8B-B14F-4D97-AF65-F5344CB8AC3E}">
        <p14:creationId xmlns:p14="http://schemas.microsoft.com/office/powerpoint/2010/main" val="361178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6A38-DC49-43CF-9FE1-DD1C796FE401}"/>
              </a:ext>
            </a:extLst>
          </p:cNvPr>
          <p:cNvSpPr>
            <a:spLocks noGrp="1"/>
          </p:cNvSpPr>
          <p:nvPr>
            <p:ph type="title"/>
          </p:nvPr>
        </p:nvSpPr>
        <p:spPr/>
        <p:txBody>
          <a:bodyPr/>
          <a:lstStyle/>
          <a:p>
            <a:r>
              <a:rPr lang="en-GB" sz="2800" b="1" dirty="0"/>
              <a:t>What did </a:t>
            </a:r>
            <a:r>
              <a:rPr lang="en-GB" sz="2800" b="1" dirty="0" err="1"/>
              <a:t>EduPack</a:t>
            </a:r>
            <a:r>
              <a:rPr lang="en-GB" sz="2800" b="1" dirty="0"/>
              <a:t> add to the Understanding?</a:t>
            </a:r>
          </a:p>
        </p:txBody>
      </p:sp>
      <p:sp>
        <p:nvSpPr>
          <p:cNvPr id="3" name="Rectangle 2">
            <a:extLst>
              <a:ext uri="{FF2B5EF4-FFF2-40B4-BE49-F238E27FC236}">
                <a16:creationId xmlns:a16="http://schemas.microsoft.com/office/drawing/2014/main" id="{591BE621-261F-4FDD-AB57-31431F0D25C6}"/>
              </a:ext>
            </a:extLst>
          </p:cNvPr>
          <p:cNvSpPr/>
          <p:nvPr/>
        </p:nvSpPr>
        <p:spPr>
          <a:xfrm>
            <a:off x="1924966" y="1650308"/>
            <a:ext cx="8342069" cy="3150221"/>
          </a:xfrm>
          <a:prstGeom prst="rect">
            <a:avLst/>
          </a:prstGeom>
        </p:spPr>
        <p:txBody>
          <a:bodyPr wrap="square">
            <a:spAutoFit/>
          </a:bodyPr>
          <a:lstStyle/>
          <a:p>
            <a:pPr marL="342900" indent="-342900" algn="just" eaLnBrk="0" fontAlgn="base" hangingPunct="0">
              <a:lnSpc>
                <a:spcPct val="150000"/>
              </a:lnSpc>
              <a:spcBef>
                <a:spcPts val="335"/>
              </a:spcBef>
              <a:spcAft>
                <a:spcPts val="170"/>
              </a:spcAft>
              <a:buFont typeface="Symbol" panose="05050102010706020507" pitchFamily="18" charset="2"/>
              <a:buChar char=""/>
            </a:pPr>
            <a:r>
              <a:rPr lang="en-US" dirty="0" err="1">
                <a:ea typeface="Times New Roman" panose="02020603050405020304" pitchFamily="18" charset="0"/>
                <a:cs typeface="Times New Roman" panose="02020603050405020304" pitchFamily="18" charset="0"/>
              </a:rPr>
              <a:t>EduPack</a:t>
            </a:r>
            <a:r>
              <a:rPr lang="en-US" dirty="0">
                <a:ea typeface="Times New Roman" panose="02020603050405020304" pitchFamily="18" charset="0"/>
                <a:cs typeface="Times New Roman" panose="02020603050405020304" pitchFamily="18" charset="0"/>
              </a:rPr>
              <a:t> Bioengineering databases are useful to understand biomedical materials and their environmental properties</a:t>
            </a:r>
          </a:p>
          <a:p>
            <a:pPr marL="342900" indent="-342900" algn="just" eaLnBrk="0" fontAlgn="base" hangingPunct="0">
              <a:lnSpc>
                <a:spcPct val="150000"/>
              </a:lnSpc>
              <a:spcBef>
                <a:spcPts val="335"/>
              </a:spcBef>
              <a:spcAft>
                <a:spcPts val="170"/>
              </a:spcAft>
              <a:buFont typeface="Symbol" panose="05050102010706020507" pitchFamily="18" charset="2"/>
              <a:buChar char=""/>
            </a:pPr>
            <a:r>
              <a:rPr lang="en-US" dirty="0">
                <a:ea typeface="Times New Roman" panose="02020603050405020304" pitchFamily="18" charset="0"/>
                <a:cs typeface="Times New Roman" panose="02020603050405020304" pitchFamily="18" charset="0"/>
              </a:rPr>
              <a:t>We have seen examples of how environmental aspects can be brought in for the design of biomedical products as well as investigating their end-of-life</a:t>
            </a:r>
          </a:p>
          <a:p>
            <a:pPr marL="342900" indent="-342900" algn="just" eaLnBrk="0" fontAlgn="base" hangingPunct="0">
              <a:lnSpc>
                <a:spcPct val="150000"/>
              </a:lnSpc>
              <a:spcBef>
                <a:spcPts val="335"/>
              </a:spcBef>
              <a:spcAft>
                <a:spcPts val="170"/>
              </a:spcAft>
              <a:buFont typeface="Symbol" panose="05050102010706020507" pitchFamily="18" charset="2"/>
              <a:buChar char=""/>
            </a:pPr>
            <a:r>
              <a:rPr lang="en-US" dirty="0">
                <a:ea typeface="Times New Roman" panose="02020603050405020304" pitchFamily="18" charset="0"/>
                <a:cs typeface="Times New Roman" panose="02020603050405020304" pitchFamily="18" charset="0"/>
              </a:rPr>
              <a:t>Both health aspects and environmental aspects are covered (+cost)</a:t>
            </a:r>
          </a:p>
          <a:p>
            <a:pPr marL="342900" indent="-342900" algn="just" eaLnBrk="0" fontAlgn="base" hangingPunct="0">
              <a:lnSpc>
                <a:spcPct val="150000"/>
              </a:lnSpc>
              <a:spcBef>
                <a:spcPts val="335"/>
              </a:spcBef>
              <a:spcAft>
                <a:spcPts val="170"/>
              </a:spcAft>
              <a:buFont typeface="Symbol" panose="05050102010706020507" pitchFamily="18" charset="2"/>
              <a:buChar char=""/>
            </a:pPr>
            <a:r>
              <a:rPr lang="en-US" dirty="0">
                <a:ea typeface="Times New Roman" panose="02020603050405020304" pitchFamily="18" charset="0"/>
                <a:cs typeface="Times New Roman" panose="02020603050405020304" pitchFamily="18" charset="0"/>
              </a:rPr>
              <a:t>The software was used to demonstrate how both the selection and the Eco Audit tools work as well as the part cost estimator of the Synthesizer tool at level 3</a:t>
            </a:r>
          </a:p>
        </p:txBody>
      </p:sp>
    </p:spTree>
    <p:extLst>
      <p:ext uri="{BB962C8B-B14F-4D97-AF65-F5344CB8AC3E}">
        <p14:creationId xmlns:p14="http://schemas.microsoft.com/office/powerpoint/2010/main" val="866871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C5E7-A3EC-489D-92CD-C9ED0B0D2B5F}"/>
              </a:ext>
            </a:extLst>
          </p:cNvPr>
          <p:cNvSpPr>
            <a:spLocks noGrp="1"/>
          </p:cNvSpPr>
          <p:nvPr>
            <p:ph type="title"/>
          </p:nvPr>
        </p:nvSpPr>
        <p:spPr/>
        <p:txBody>
          <a:bodyPr/>
          <a:lstStyle/>
          <a:p>
            <a:r>
              <a:rPr lang="en-GB" sz="2800" b="1" dirty="0"/>
              <a:t>Reality Check: Cambridge example</a:t>
            </a:r>
          </a:p>
        </p:txBody>
      </p:sp>
      <p:sp>
        <p:nvSpPr>
          <p:cNvPr id="3" name="TextBox 2">
            <a:extLst>
              <a:ext uri="{FF2B5EF4-FFF2-40B4-BE49-F238E27FC236}">
                <a16:creationId xmlns:a16="http://schemas.microsoft.com/office/drawing/2014/main" id="{C104049F-6434-48A6-A5DD-28E96F24FEFF}"/>
              </a:ext>
            </a:extLst>
          </p:cNvPr>
          <p:cNvSpPr txBox="1"/>
          <p:nvPr/>
        </p:nvSpPr>
        <p:spPr>
          <a:xfrm>
            <a:off x="1905000" y="1040617"/>
            <a:ext cx="8305800" cy="1231106"/>
          </a:xfrm>
          <a:prstGeom prst="rect">
            <a:avLst/>
          </a:prstGeom>
          <a:noFill/>
        </p:spPr>
        <p:txBody>
          <a:bodyPr wrap="square" rtlCol="0">
            <a:spAutoFit/>
          </a:bodyPr>
          <a:lstStyle/>
          <a:p>
            <a:r>
              <a:rPr lang="en-GB" sz="1600" b="1" dirty="0"/>
              <a:t>Cambridge University Hospitals NHS Foundation Trust, UK</a:t>
            </a:r>
          </a:p>
          <a:p>
            <a:endParaRPr lang="en-GB" sz="1600" b="1" dirty="0"/>
          </a:p>
          <a:p>
            <a:r>
              <a:rPr lang="en-GB" sz="1400" dirty="0"/>
              <a:t>The trust is one of the largest in the UK with a leading national centre for specialist treatment; a government-designated comprehensive biomedical research centre; one of only five academic health science centres in the UK; and a university teaching hospital with a worldwide reputation. </a:t>
            </a:r>
          </a:p>
        </p:txBody>
      </p:sp>
      <p:sp>
        <p:nvSpPr>
          <p:cNvPr id="6" name="Rectangle 5">
            <a:extLst>
              <a:ext uri="{FF2B5EF4-FFF2-40B4-BE49-F238E27FC236}">
                <a16:creationId xmlns:a16="http://schemas.microsoft.com/office/drawing/2014/main" id="{078BE7CA-98A0-42EA-AD68-A44C7EA0E171}"/>
              </a:ext>
            </a:extLst>
          </p:cNvPr>
          <p:cNvSpPr/>
          <p:nvPr/>
        </p:nvSpPr>
        <p:spPr>
          <a:xfrm>
            <a:off x="1905000" y="2510063"/>
            <a:ext cx="8305800" cy="1815882"/>
          </a:xfrm>
          <a:prstGeom prst="rect">
            <a:avLst/>
          </a:prstGeom>
        </p:spPr>
        <p:txBody>
          <a:bodyPr wrap="square">
            <a:spAutoFit/>
          </a:bodyPr>
          <a:lstStyle/>
          <a:p>
            <a:pPr lvl="0"/>
            <a:r>
              <a:rPr lang="en-GB" sz="1400" b="1" dirty="0">
                <a:solidFill>
                  <a:prstClr val="black"/>
                </a:solidFill>
              </a:rPr>
              <a:t>2013 – 2020 Sustainable Development Management Plan “Taking action for a sustainable future”</a:t>
            </a:r>
          </a:p>
          <a:p>
            <a:pPr lvl="0"/>
            <a:endParaRPr lang="en-GB" sz="1400" dirty="0">
              <a:solidFill>
                <a:prstClr val="black"/>
              </a:solidFill>
            </a:endParaRPr>
          </a:p>
          <a:p>
            <a:pPr marL="342900" indent="-342900">
              <a:buFont typeface="+mj-lt"/>
              <a:buAutoNum type="arabicPeriod"/>
            </a:pPr>
            <a:r>
              <a:rPr lang="en-GB" sz="1400" b="1" dirty="0">
                <a:solidFill>
                  <a:prstClr val="black"/>
                </a:solidFill>
              </a:rPr>
              <a:t>Waste Audits: </a:t>
            </a:r>
            <a:r>
              <a:rPr lang="en-GB" sz="1400" dirty="0">
                <a:solidFill>
                  <a:prstClr val="black"/>
                </a:solidFill>
              </a:rPr>
              <a:t>Undertake waste audits to identify areas of non-compliance as well as identifying possibilities for improving waste management and recycling</a:t>
            </a:r>
          </a:p>
          <a:p>
            <a:pPr marL="342900" indent="-342900">
              <a:buFont typeface="+mj-lt"/>
              <a:buAutoNum type="arabicPeriod"/>
            </a:pPr>
            <a:r>
              <a:rPr lang="en-GB" sz="1400" b="1" dirty="0">
                <a:solidFill>
                  <a:prstClr val="black"/>
                </a:solidFill>
              </a:rPr>
              <a:t>Disposable curtains: </a:t>
            </a:r>
            <a:r>
              <a:rPr lang="en-GB" sz="1400" dirty="0">
                <a:solidFill>
                  <a:prstClr val="black"/>
                </a:solidFill>
              </a:rPr>
              <a:t>Identify a more sustainable disposal route for used disposable curtains</a:t>
            </a:r>
          </a:p>
          <a:p>
            <a:pPr marL="342900" indent="-342900">
              <a:buFont typeface="+mj-lt"/>
              <a:buAutoNum type="arabicPeriod"/>
            </a:pPr>
            <a:r>
              <a:rPr lang="en-GB" sz="1400" b="1" dirty="0">
                <a:solidFill>
                  <a:prstClr val="black"/>
                </a:solidFill>
              </a:rPr>
              <a:t>Single use and reusable sharps items: </a:t>
            </a:r>
            <a:r>
              <a:rPr lang="en-GB" sz="1400" dirty="0">
                <a:solidFill>
                  <a:prstClr val="black"/>
                </a:solidFill>
              </a:rPr>
              <a:t>Single use items are to be reviewed with infection control procurement and waste management. This is to identify where current single items can be purchased as a reusable item and sterilised for next use. </a:t>
            </a:r>
          </a:p>
        </p:txBody>
      </p:sp>
      <p:sp>
        <p:nvSpPr>
          <p:cNvPr id="7" name="Rectangle 6">
            <a:extLst>
              <a:ext uri="{FF2B5EF4-FFF2-40B4-BE49-F238E27FC236}">
                <a16:creationId xmlns:a16="http://schemas.microsoft.com/office/drawing/2014/main" id="{4B274343-26F6-4963-ADC2-B94029CA6650}"/>
              </a:ext>
            </a:extLst>
          </p:cNvPr>
          <p:cNvSpPr/>
          <p:nvPr/>
        </p:nvSpPr>
        <p:spPr>
          <a:xfrm>
            <a:off x="1905000" y="4710151"/>
            <a:ext cx="8305800" cy="1169551"/>
          </a:xfrm>
          <a:prstGeom prst="rect">
            <a:avLst/>
          </a:prstGeom>
        </p:spPr>
        <p:txBody>
          <a:bodyPr wrap="square">
            <a:spAutoFit/>
          </a:bodyPr>
          <a:lstStyle/>
          <a:p>
            <a:pPr lvl="0"/>
            <a:r>
              <a:rPr lang="en-GB" sz="1400" b="1" dirty="0">
                <a:solidFill>
                  <a:prstClr val="black"/>
                </a:solidFill>
              </a:rPr>
              <a:t>US Benchmarks</a:t>
            </a:r>
          </a:p>
          <a:p>
            <a:pPr marL="285750" indent="-285750">
              <a:buFont typeface="Arial" panose="020B0604020202020204" pitchFamily="34" charset="0"/>
              <a:buChar char="•"/>
            </a:pPr>
            <a:r>
              <a:rPr lang="en-GB" sz="1400" dirty="0">
                <a:solidFill>
                  <a:prstClr val="black"/>
                </a:solidFill>
              </a:rPr>
              <a:t>Kaiser Permanente: implemented reusable linens and patient gowns which can be washed and reused 60 times</a:t>
            </a:r>
          </a:p>
          <a:p>
            <a:pPr marL="285750" indent="-285750">
              <a:buFont typeface="Arial" panose="020B0604020202020204" pitchFamily="34" charset="0"/>
              <a:buChar char="•"/>
            </a:pPr>
            <a:r>
              <a:rPr lang="en-GB" sz="1400" dirty="0">
                <a:solidFill>
                  <a:prstClr val="black"/>
                </a:solidFill>
              </a:rPr>
              <a:t>Ascent Healthcare Solutions: by reprocessing single use medical devices, saving 2150 tons of waste going to landfill as well as $138 million in supply costs</a:t>
            </a:r>
          </a:p>
        </p:txBody>
      </p:sp>
    </p:spTree>
    <p:extLst>
      <p:ext uri="{BB962C8B-B14F-4D97-AF65-F5344CB8AC3E}">
        <p14:creationId xmlns:p14="http://schemas.microsoft.com/office/powerpoint/2010/main" val="862752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9063-7A98-4D21-BC08-A4BB512E1431}"/>
              </a:ext>
            </a:extLst>
          </p:cNvPr>
          <p:cNvSpPr>
            <a:spLocks noGrp="1"/>
          </p:cNvSpPr>
          <p:nvPr>
            <p:ph type="title"/>
          </p:nvPr>
        </p:nvSpPr>
        <p:spPr/>
        <p:txBody>
          <a:bodyPr/>
          <a:lstStyle/>
          <a:p>
            <a:r>
              <a:rPr lang="en-GB" sz="2800" b="1" dirty="0"/>
              <a:t>Reality Check: ASM links to High-Impact Polystyrene (PS)</a:t>
            </a:r>
          </a:p>
        </p:txBody>
      </p:sp>
      <p:pic>
        <p:nvPicPr>
          <p:cNvPr id="7" name="Picture 6" descr="Graphical user interface, text, application, email&#10;&#10;Description automatically generated">
            <a:extLst>
              <a:ext uri="{FF2B5EF4-FFF2-40B4-BE49-F238E27FC236}">
                <a16:creationId xmlns:a16="http://schemas.microsoft.com/office/drawing/2014/main" id="{7CA90C8B-977E-4124-852A-8C0C5C1A70F5}"/>
              </a:ext>
            </a:extLst>
          </p:cNvPr>
          <p:cNvPicPr>
            <a:picLocks noChangeAspect="1"/>
          </p:cNvPicPr>
          <p:nvPr/>
        </p:nvPicPr>
        <p:blipFill>
          <a:blip r:embed="rId3"/>
          <a:stretch>
            <a:fillRect/>
          </a:stretch>
        </p:blipFill>
        <p:spPr>
          <a:xfrm>
            <a:off x="1495207" y="909518"/>
            <a:ext cx="9201586" cy="5038964"/>
          </a:xfrm>
          <a:prstGeom prst="rect">
            <a:avLst/>
          </a:prstGeom>
        </p:spPr>
      </p:pic>
    </p:spTree>
    <p:extLst>
      <p:ext uri="{BB962C8B-B14F-4D97-AF65-F5344CB8AC3E}">
        <p14:creationId xmlns:p14="http://schemas.microsoft.com/office/powerpoint/2010/main" val="1931014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59063-7A98-4D21-BC08-A4BB512E1431}"/>
              </a:ext>
            </a:extLst>
          </p:cNvPr>
          <p:cNvSpPr>
            <a:spLocks noGrp="1"/>
          </p:cNvSpPr>
          <p:nvPr>
            <p:ph type="title"/>
          </p:nvPr>
        </p:nvSpPr>
        <p:spPr/>
        <p:txBody>
          <a:bodyPr/>
          <a:lstStyle/>
          <a:p>
            <a:r>
              <a:rPr lang="en-GB" sz="2800" dirty="0"/>
              <a:t>Reality Check: ASM links to SS</a:t>
            </a:r>
          </a:p>
        </p:txBody>
      </p:sp>
      <p:pic>
        <p:nvPicPr>
          <p:cNvPr id="4" name="Picture 3" descr="Graphical user interface, text, application, email&#10;&#10;Description automatically generated">
            <a:extLst>
              <a:ext uri="{FF2B5EF4-FFF2-40B4-BE49-F238E27FC236}">
                <a16:creationId xmlns:a16="http://schemas.microsoft.com/office/drawing/2014/main" id="{4797BA34-07A8-4616-9829-116F01DE741A}"/>
              </a:ext>
            </a:extLst>
          </p:cNvPr>
          <p:cNvPicPr>
            <a:picLocks noChangeAspect="1"/>
          </p:cNvPicPr>
          <p:nvPr/>
        </p:nvPicPr>
        <p:blipFill rotWithShape="1">
          <a:blip r:embed="rId3"/>
          <a:srcRect t="1" b="86"/>
          <a:stretch/>
        </p:blipFill>
        <p:spPr>
          <a:xfrm>
            <a:off x="1451484" y="832217"/>
            <a:ext cx="9289032" cy="5189072"/>
          </a:xfrm>
          <a:prstGeom prst="rect">
            <a:avLst/>
          </a:prstGeom>
        </p:spPr>
      </p:pic>
    </p:spTree>
    <p:extLst>
      <p:ext uri="{BB962C8B-B14F-4D97-AF65-F5344CB8AC3E}">
        <p14:creationId xmlns:p14="http://schemas.microsoft.com/office/powerpoint/2010/main" val="118506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t>Agenda</a:t>
            </a:r>
          </a:p>
        </p:txBody>
      </p:sp>
      <p:sp>
        <p:nvSpPr>
          <p:cNvPr id="18" name="Content Placeholder 1"/>
          <p:cNvSpPr txBox="1">
            <a:spLocks/>
          </p:cNvSpPr>
          <p:nvPr/>
        </p:nvSpPr>
        <p:spPr>
          <a:xfrm>
            <a:off x="1487488" y="1490106"/>
            <a:ext cx="4751472" cy="4684506"/>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ct val="20000"/>
              </a:spcAft>
              <a:buClr>
                <a:schemeClr val="accent1"/>
              </a:buClr>
              <a:buSzPct val="80000"/>
              <a:defRPr/>
            </a:pPr>
            <a:r>
              <a:rPr lang="en-GB" sz="2215" dirty="0">
                <a:solidFill>
                  <a:prstClr val="black"/>
                </a:solidFill>
              </a:rPr>
              <a:t>Introduction</a:t>
            </a:r>
          </a:p>
          <a:p>
            <a:pPr fontAlgn="base">
              <a:spcAft>
                <a:spcPct val="20000"/>
              </a:spcAft>
              <a:buClr>
                <a:schemeClr val="accent1"/>
              </a:buClr>
              <a:buSzPct val="80000"/>
              <a:defRPr/>
            </a:pPr>
            <a:r>
              <a:rPr lang="en-GB" sz="2215" dirty="0">
                <a:solidFill>
                  <a:prstClr val="black"/>
                </a:solidFill>
              </a:rPr>
              <a:t>Advanced Industrial Case Study</a:t>
            </a:r>
          </a:p>
          <a:p>
            <a:pPr marL="400050" lvl="1" indent="0" fontAlgn="base">
              <a:spcAft>
                <a:spcPct val="20000"/>
              </a:spcAft>
              <a:buClr>
                <a:srgbClr val="9BBB59">
                  <a:lumMod val="75000"/>
                </a:srgbClr>
              </a:buClr>
              <a:buSzPct val="80000"/>
              <a:buNone/>
              <a:defRPr/>
            </a:pPr>
            <a:r>
              <a:rPr lang="en-GB" sz="1815" dirty="0">
                <a:solidFill>
                  <a:prstClr val="black"/>
                </a:solidFill>
              </a:rPr>
              <a:t>-Biomedical waste</a:t>
            </a:r>
          </a:p>
          <a:p>
            <a:pPr marL="400050" lvl="1" indent="0" fontAlgn="base">
              <a:spcAft>
                <a:spcPct val="20000"/>
              </a:spcAft>
              <a:buClr>
                <a:srgbClr val="9BBB59">
                  <a:lumMod val="75000"/>
                </a:srgbClr>
              </a:buClr>
              <a:buSzPct val="80000"/>
              <a:buNone/>
              <a:defRPr/>
            </a:pPr>
            <a:r>
              <a:rPr lang="en-GB" sz="1815" dirty="0">
                <a:solidFill>
                  <a:prstClr val="black"/>
                </a:solidFill>
              </a:rPr>
              <a:t>-The Bioengineering databases</a:t>
            </a:r>
          </a:p>
          <a:p>
            <a:pPr marL="400050" lvl="1" indent="0" fontAlgn="base">
              <a:spcAft>
                <a:spcPct val="20000"/>
              </a:spcAft>
              <a:buClr>
                <a:srgbClr val="9BBB59">
                  <a:lumMod val="75000"/>
                </a:srgbClr>
              </a:buClr>
              <a:buSzPct val="80000"/>
              <a:buNone/>
              <a:defRPr/>
            </a:pPr>
            <a:r>
              <a:rPr lang="en-GB" sz="1815" dirty="0">
                <a:solidFill>
                  <a:prstClr val="black"/>
                </a:solidFill>
              </a:rPr>
              <a:t>-Circular economy</a:t>
            </a:r>
          </a:p>
          <a:p>
            <a:pPr marL="400050" lvl="1" indent="0" fontAlgn="base">
              <a:spcAft>
                <a:spcPct val="20000"/>
              </a:spcAft>
              <a:buClr>
                <a:srgbClr val="9BBB59">
                  <a:lumMod val="75000"/>
                </a:srgbClr>
              </a:buClr>
              <a:buSzPct val="80000"/>
              <a:buNone/>
              <a:defRPr/>
            </a:pPr>
            <a:r>
              <a:rPr lang="en-GB" sz="1815" dirty="0">
                <a:solidFill>
                  <a:prstClr val="black"/>
                </a:solidFill>
              </a:rPr>
              <a:t>-The Eco Audit tool</a:t>
            </a:r>
          </a:p>
          <a:p>
            <a:pPr marL="400050" lvl="1" indent="0" fontAlgn="base">
              <a:spcAft>
                <a:spcPct val="20000"/>
              </a:spcAft>
              <a:buClr>
                <a:srgbClr val="9BBB59">
                  <a:lumMod val="75000"/>
                </a:srgbClr>
              </a:buClr>
              <a:buSzPct val="80000"/>
              <a:buNone/>
              <a:defRPr/>
            </a:pPr>
            <a:r>
              <a:rPr lang="en-GB" sz="1815" dirty="0">
                <a:solidFill>
                  <a:prstClr val="black"/>
                </a:solidFill>
              </a:rPr>
              <a:t>-The Synthesizer Part Cost</a:t>
            </a:r>
          </a:p>
          <a:p>
            <a:pPr marL="400050" lvl="1" indent="0" fontAlgn="base">
              <a:spcAft>
                <a:spcPct val="20000"/>
              </a:spcAft>
              <a:buClr>
                <a:srgbClr val="9BBB59">
                  <a:lumMod val="75000"/>
                </a:srgbClr>
              </a:buClr>
              <a:buSzPct val="80000"/>
              <a:buNone/>
              <a:defRPr/>
            </a:pPr>
            <a:r>
              <a:rPr lang="en-GB" sz="1815" dirty="0">
                <a:solidFill>
                  <a:prstClr val="black"/>
                </a:solidFill>
              </a:rPr>
              <a:t>-Reality Check</a:t>
            </a:r>
          </a:p>
        </p:txBody>
      </p:sp>
      <p:sp>
        <p:nvSpPr>
          <p:cNvPr id="7" name="TextBox 6"/>
          <p:cNvSpPr txBox="1"/>
          <p:nvPr/>
        </p:nvSpPr>
        <p:spPr>
          <a:xfrm>
            <a:off x="6888088" y="5330213"/>
            <a:ext cx="3704898" cy="584775"/>
          </a:xfrm>
          <a:prstGeom prst="rect">
            <a:avLst/>
          </a:prstGeom>
          <a:noFill/>
        </p:spPr>
        <p:txBody>
          <a:bodyPr wrap="square" rtlCol="0">
            <a:spAutoFit/>
          </a:bodyPr>
          <a:lstStyle/>
          <a:p>
            <a:pPr lvl="0" algn="ctr">
              <a:defRPr/>
            </a:pPr>
            <a:r>
              <a:rPr lang="en-GB" sz="1600" b="1" i="1" dirty="0">
                <a:solidFill>
                  <a:prstClr val="black"/>
                </a:solidFill>
              </a:rPr>
              <a:t>Claes Fredriksson and Harriet Parnell</a:t>
            </a:r>
          </a:p>
          <a:p>
            <a:pPr lvl="0" algn="ctr">
              <a:defRPr/>
            </a:pPr>
            <a:r>
              <a:rPr lang="en-GB" sz="1600" i="1" dirty="0">
                <a:solidFill>
                  <a:prstClr val="black"/>
                </a:solidFill>
              </a:rPr>
              <a:t>Ansys Materials Education Division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3470" t="10433" r="11172" b="21097"/>
          <a:stretch/>
        </p:blipFill>
        <p:spPr>
          <a:xfrm>
            <a:off x="7968208" y="1527787"/>
            <a:ext cx="1448900" cy="1675752"/>
          </a:xfrm>
          <a:prstGeom prst="rect">
            <a:avLst/>
          </a:prstGeom>
        </p:spPr>
      </p:pic>
      <p:pic>
        <p:nvPicPr>
          <p:cNvPr id="1026" name="Picture 2">
            <a:extLst>
              <a:ext uri="{FF2B5EF4-FFF2-40B4-BE49-F238E27FC236}">
                <a16:creationId xmlns:a16="http://schemas.microsoft.com/office/drawing/2014/main" id="{4AA93A8F-F1A1-4FA0-99C4-7E9218DDCF8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356" t="-340" r="20356" b="340"/>
          <a:stretch/>
        </p:blipFill>
        <p:spPr bwMode="auto">
          <a:xfrm>
            <a:off x="7968208" y="3442270"/>
            <a:ext cx="1448901" cy="167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2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FCC0-1E42-44A0-8D70-7D1E71D26C96}"/>
              </a:ext>
            </a:extLst>
          </p:cNvPr>
          <p:cNvSpPr>
            <a:spLocks noGrp="1"/>
          </p:cNvSpPr>
          <p:nvPr>
            <p:ph type="title"/>
          </p:nvPr>
        </p:nvSpPr>
        <p:spPr/>
        <p:txBody>
          <a:bodyPr/>
          <a:lstStyle/>
          <a:p>
            <a:r>
              <a:rPr lang="en-GB" sz="2800" b="1" dirty="0"/>
              <a:t>Sustainable Development Goals</a:t>
            </a:r>
          </a:p>
        </p:txBody>
      </p:sp>
      <p:sp>
        <p:nvSpPr>
          <p:cNvPr id="38" name="Rectangle 37">
            <a:extLst>
              <a:ext uri="{FF2B5EF4-FFF2-40B4-BE49-F238E27FC236}">
                <a16:creationId xmlns:a16="http://schemas.microsoft.com/office/drawing/2014/main" id="{E5BE4EA5-96D9-4E47-8D06-D1B0D22C5DE3}"/>
              </a:ext>
            </a:extLst>
          </p:cNvPr>
          <p:cNvSpPr/>
          <p:nvPr/>
        </p:nvSpPr>
        <p:spPr>
          <a:xfrm>
            <a:off x="2323800" y="5487669"/>
            <a:ext cx="7541623" cy="584775"/>
          </a:xfrm>
          <a:prstGeom prst="rect">
            <a:avLst/>
          </a:prstGeom>
        </p:spPr>
        <p:txBody>
          <a:bodyPr wrap="square">
            <a:spAutoFit/>
          </a:bodyPr>
          <a:lstStyle/>
          <a:p>
            <a:pPr algn="ctr"/>
            <a:r>
              <a:rPr lang="en-GB" sz="1600" dirty="0"/>
              <a:t>The aim of sustainable healthcare is to: </a:t>
            </a:r>
            <a:r>
              <a:rPr lang="en-GB" sz="1600" b="1" dirty="0"/>
              <a:t>provide better care for patients today without compromising health and care provision in the future</a:t>
            </a:r>
            <a:r>
              <a:rPr lang="en-GB" sz="1600" dirty="0"/>
              <a:t>. </a:t>
            </a:r>
          </a:p>
        </p:txBody>
      </p:sp>
      <p:sp>
        <p:nvSpPr>
          <p:cNvPr id="39" name="Rectangle 38">
            <a:extLst>
              <a:ext uri="{FF2B5EF4-FFF2-40B4-BE49-F238E27FC236}">
                <a16:creationId xmlns:a16="http://schemas.microsoft.com/office/drawing/2014/main" id="{7FD5BE87-3C81-4BFC-95B1-95A4827967A1}"/>
              </a:ext>
            </a:extLst>
          </p:cNvPr>
          <p:cNvSpPr/>
          <p:nvPr/>
        </p:nvSpPr>
        <p:spPr>
          <a:xfrm>
            <a:off x="1271464" y="1024983"/>
            <a:ext cx="7541623" cy="369332"/>
          </a:xfrm>
          <a:prstGeom prst="rect">
            <a:avLst/>
          </a:prstGeom>
        </p:spPr>
        <p:txBody>
          <a:bodyPr wrap="square">
            <a:spAutoFit/>
          </a:bodyPr>
          <a:lstStyle/>
          <a:p>
            <a:r>
              <a:rPr lang="en-GB" b="1" dirty="0"/>
              <a:t>Health vs Environment?</a:t>
            </a:r>
          </a:p>
        </p:txBody>
      </p:sp>
      <p:grpSp>
        <p:nvGrpSpPr>
          <p:cNvPr id="5" name="Group 4">
            <a:extLst>
              <a:ext uri="{FF2B5EF4-FFF2-40B4-BE49-F238E27FC236}">
                <a16:creationId xmlns:a16="http://schemas.microsoft.com/office/drawing/2014/main" id="{51F8F9FD-2A73-4819-B16B-34391E33E3B9}"/>
              </a:ext>
            </a:extLst>
          </p:cNvPr>
          <p:cNvGrpSpPr/>
          <p:nvPr/>
        </p:nvGrpSpPr>
        <p:grpSpPr>
          <a:xfrm>
            <a:off x="2570824" y="1687070"/>
            <a:ext cx="7050351" cy="3476424"/>
            <a:chOff x="1088075" y="1927980"/>
            <a:chExt cx="7050351" cy="3476424"/>
          </a:xfrm>
        </p:grpSpPr>
        <p:pic>
          <p:nvPicPr>
            <p:cNvPr id="4" name="Picture 3" descr="A picture containing drawing&#10;&#10;Description automatically generated">
              <a:extLst>
                <a:ext uri="{FF2B5EF4-FFF2-40B4-BE49-F238E27FC236}">
                  <a16:creationId xmlns:a16="http://schemas.microsoft.com/office/drawing/2014/main" id="{B9A07B1F-E908-4DC7-903C-D03BAAEDC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8805" y="3127349"/>
              <a:ext cx="1077686" cy="1077686"/>
            </a:xfrm>
            <a:prstGeom prst="rect">
              <a:avLst/>
            </a:prstGeom>
            <a:ln w="19050">
              <a:solidFill>
                <a:schemeClr val="tx1"/>
              </a:solidFill>
            </a:ln>
          </p:spPr>
        </p:pic>
        <p:pic>
          <p:nvPicPr>
            <p:cNvPr id="6" name="Picture 5" descr="A close up of a sign&#10;&#10;Description automatically generated">
              <a:extLst>
                <a:ext uri="{FF2B5EF4-FFF2-40B4-BE49-F238E27FC236}">
                  <a16:creationId xmlns:a16="http://schemas.microsoft.com/office/drawing/2014/main" id="{43C6ADE8-B358-4900-9CAD-E0D59CE292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827" y="3127349"/>
              <a:ext cx="1077686" cy="1077686"/>
            </a:xfrm>
            <a:prstGeom prst="rect">
              <a:avLst/>
            </a:prstGeom>
            <a:ln w="19050">
              <a:solidFill>
                <a:schemeClr val="tx1"/>
              </a:solidFill>
            </a:ln>
          </p:spPr>
        </p:pic>
        <p:pic>
          <p:nvPicPr>
            <p:cNvPr id="8" name="Picture 7" descr="A close up of a logo&#10;&#10;Description automatically generated">
              <a:extLst>
                <a:ext uri="{FF2B5EF4-FFF2-40B4-BE49-F238E27FC236}">
                  <a16:creationId xmlns:a16="http://schemas.microsoft.com/office/drawing/2014/main" id="{8E989B12-D3A0-4071-89DE-A813EAF50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740" y="1927980"/>
              <a:ext cx="1077686" cy="1077686"/>
            </a:xfrm>
            <a:prstGeom prst="rect">
              <a:avLst/>
            </a:prstGeom>
            <a:ln w="19050">
              <a:solidFill>
                <a:schemeClr val="tx1"/>
              </a:solidFill>
            </a:ln>
          </p:spPr>
        </p:pic>
        <p:pic>
          <p:nvPicPr>
            <p:cNvPr id="12" name="Picture 11" descr="A close up of a logo&#10;&#10;Description automatically generated">
              <a:extLst>
                <a:ext uri="{FF2B5EF4-FFF2-40B4-BE49-F238E27FC236}">
                  <a16:creationId xmlns:a16="http://schemas.microsoft.com/office/drawing/2014/main" id="{B2842E51-A7F1-4F0F-876F-C1650345049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125" y="4326718"/>
              <a:ext cx="1077686" cy="1077686"/>
            </a:xfrm>
            <a:prstGeom prst="rect">
              <a:avLst/>
            </a:prstGeom>
            <a:ln w="19050">
              <a:solidFill>
                <a:schemeClr val="tx1"/>
              </a:solidFill>
            </a:ln>
          </p:spPr>
        </p:pic>
        <p:pic>
          <p:nvPicPr>
            <p:cNvPr id="14" name="Picture 13" descr="A picture containing food&#10;&#10;Description automatically generated">
              <a:extLst>
                <a:ext uri="{FF2B5EF4-FFF2-40B4-BE49-F238E27FC236}">
                  <a16:creationId xmlns:a16="http://schemas.microsoft.com/office/drawing/2014/main" id="{1EDA4C36-8666-4C8A-A108-8E526140F5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849" y="3127349"/>
              <a:ext cx="1077686" cy="1077686"/>
            </a:xfrm>
            <a:prstGeom prst="rect">
              <a:avLst/>
            </a:prstGeom>
            <a:ln w="19050">
              <a:solidFill>
                <a:schemeClr val="tx1"/>
              </a:solidFill>
            </a:ln>
          </p:spPr>
        </p:pic>
        <p:pic>
          <p:nvPicPr>
            <p:cNvPr id="16" name="Picture 15" descr="A close up of a logo&#10;&#10;Description automatically generated">
              <a:extLst>
                <a:ext uri="{FF2B5EF4-FFF2-40B4-BE49-F238E27FC236}">
                  <a16:creationId xmlns:a16="http://schemas.microsoft.com/office/drawing/2014/main" id="{820D59B3-73C7-4D94-9071-EDBBC5AE28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6761" y="3127349"/>
              <a:ext cx="1077686" cy="1077686"/>
            </a:xfrm>
            <a:prstGeom prst="rect">
              <a:avLst/>
            </a:prstGeom>
            <a:ln w="19050">
              <a:solidFill>
                <a:schemeClr val="tx1"/>
              </a:solidFill>
            </a:ln>
          </p:spPr>
        </p:pic>
        <p:pic>
          <p:nvPicPr>
            <p:cNvPr id="18" name="Picture 17" descr="A picture containing drawing&#10;&#10;Description automatically generated">
              <a:extLst>
                <a:ext uri="{FF2B5EF4-FFF2-40B4-BE49-F238E27FC236}">
                  <a16:creationId xmlns:a16="http://schemas.microsoft.com/office/drawing/2014/main" id="{6682A73C-545F-480C-9572-7DC0D1FF6D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6207" y="1927980"/>
              <a:ext cx="1077686" cy="1077686"/>
            </a:xfrm>
            <a:prstGeom prst="rect">
              <a:avLst/>
            </a:prstGeom>
            <a:ln w="19050">
              <a:solidFill>
                <a:schemeClr val="tx1"/>
              </a:solidFill>
            </a:ln>
          </p:spPr>
        </p:pic>
        <p:pic>
          <p:nvPicPr>
            <p:cNvPr id="20" name="Picture 19" descr="A picture containing drawing&#10;&#10;Description automatically generated">
              <a:extLst>
                <a:ext uri="{FF2B5EF4-FFF2-40B4-BE49-F238E27FC236}">
                  <a16:creationId xmlns:a16="http://schemas.microsoft.com/office/drawing/2014/main" id="{E9674210-820B-4CFF-B256-0AD7472D9F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71674" y="1927980"/>
              <a:ext cx="1077686" cy="1077686"/>
            </a:xfrm>
            <a:prstGeom prst="rect">
              <a:avLst/>
            </a:prstGeom>
            <a:ln w="19050">
              <a:solidFill>
                <a:schemeClr val="tx1"/>
              </a:solidFill>
            </a:ln>
          </p:spPr>
        </p:pic>
        <p:pic>
          <p:nvPicPr>
            <p:cNvPr id="22" name="Picture 21" descr="A picture containing drawing, shirt&#10;&#10;Description automatically generated">
              <a:extLst>
                <a:ext uri="{FF2B5EF4-FFF2-40B4-BE49-F238E27FC236}">
                  <a16:creationId xmlns:a16="http://schemas.microsoft.com/office/drawing/2014/main" id="{AC465B66-B0A4-40E7-B95D-22A649B909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2783" y="3127349"/>
              <a:ext cx="1077686" cy="1077686"/>
            </a:xfrm>
            <a:prstGeom prst="rect">
              <a:avLst/>
            </a:prstGeom>
            <a:ln w="19050">
              <a:solidFill>
                <a:schemeClr val="tx1"/>
              </a:solidFill>
            </a:ln>
          </p:spPr>
        </p:pic>
        <p:pic>
          <p:nvPicPr>
            <p:cNvPr id="24" name="Picture 23" descr="A close up of a logo&#10;&#10;Description automatically generated">
              <a:extLst>
                <a:ext uri="{FF2B5EF4-FFF2-40B4-BE49-F238E27FC236}">
                  <a16:creationId xmlns:a16="http://schemas.microsoft.com/office/drawing/2014/main" id="{AF557B92-25D9-4B83-9E64-B62952E9F04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84146" y="4326718"/>
              <a:ext cx="1077686" cy="1077686"/>
            </a:xfrm>
            <a:prstGeom prst="rect">
              <a:avLst/>
            </a:prstGeom>
            <a:ln w="19050">
              <a:solidFill>
                <a:schemeClr val="tx1"/>
              </a:solidFill>
            </a:ln>
          </p:spPr>
        </p:pic>
        <p:pic>
          <p:nvPicPr>
            <p:cNvPr id="26" name="Picture 25" descr="A close up of a logo&#10;&#10;Description automatically generated">
              <a:extLst>
                <a:ext uri="{FF2B5EF4-FFF2-40B4-BE49-F238E27FC236}">
                  <a16:creationId xmlns:a16="http://schemas.microsoft.com/office/drawing/2014/main" id="{12E8474D-7B5B-426F-8B26-28BDB5ED75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8075" y="1927980"/>
              <a:ext cx="1077686" cy="1077686"/>
            </a:xfrm>
            <a:prstGeom prst="rect">
              <a:avLst/>
            </a:prstGeom>
            <a:ln w="19050">
              <a:solidFill>
                <a:schemeClr val="tx1"/>
              </a:solidFill>
            </a:ln>
          </p:spPr>
        </p:pic>
        <p:pic>
          <p:nvPicPr>
            <p:cNvPr id="28" name="Picture 27" descr="A close up of a logo&#10;&#10;Description automatically generated">
              <a:extLst>
                <a:ext uri="{FF2B5EF4-FFF2-40B4-BE49-F238E27FC236}">
                  <a16:creationId xmlns:a16="http://schemas.microsoft.com/office/drawing/2014/main" id="{24E77775-687A-44FA-B5EC-9EB1F59B38B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78167" y="4326718"/>
              <a:ext cx="1077686" cy="1077686"/>
            </a:xfrm>
            <a:prstGeom prst="rect">
              <a:avLst/>
            </a:prstGeom>
            <a:ln w="19050">
              <a:solidFill>
                <a:schemeClr val="tx1"/>
              </a:solidFill>
            </a:ln>
          </p:spPr>
        </p:pic>
        <p:pic>
          <p:nvPicPr>
            <p:cNvPr id="30" name="Picture 29" descr="A close up of a sign&#10;&#10;Description automatically generated">
              <a:extLst>
                <a:ext uri="{FF2B5EF4-FFF2-40B4-BE49-F238E27FC236}">
                  <a16:creationId xmlns:a16="http://schemas.microsoft.com/office/drawing/2014/main" id="{69AB5536-2EDD-40FA-9F14-AB2B1876D67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77141" y="1927980"/>
              <a:ext cx="1077686" cy="1077686"/>
            </a:xfrm>
            <a:prstGeom prst="rect">
              <a:avLst/>
            </a:prstGeom>
            <a:ln w="19050">
              <a:solidFill>
                <a:schemeClr val="tx1"/>
              </a:solidFill>
            </a:ln>
          </p:spPr>
        </p:pic>
        <p:pic>
          <p:nvPicPr>
            <p:cNvPr id="32" name="Picture 31" descr="A close up of a logo&#10;&#10;Description automatically generated">
              <a:extLst>
                <a:ext uri="{FF2B5EF4-FFF2-40B4-BE49-F238E27FC236}">
                  <a16:creationId xmlns:a16="http://schemas.microsoft.com/office/drawing/2014/main" id="{55A6C849-1E65-4BA8-8BBF-9160087E392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66207" y="4326718"/>
              <a:ext cx="1077686" cy="1077686"/>
            </a:xfrm>
            <a:prstGeom prst="rect">
              <a:avLst/>
            </a:prstGeom>
            <a:ln w="19050">
              <a:solidFill>
                <a:schemeClr val="tx1"/>
              </a:solidFill>
            </a:ln>
          </p:spPr>
        </p:pic>
        <p:pic>
          <p:nvPicPr>
            <p:cNvPr id="34" name="Picture 33" descr="A close up of a sign&#10;&#10;Description automatically generated">
              <a:extLst>
                <a:ext uri="{FF2B5EF4-FFF2-40B4-BE49-F238E27FC236}">
                  <a16:creationId xmlns:a16="http://schemas.microsoft.com/office/drawing/2014/main" id="{A3E2F230-7CB3-4416-8534-F78EA830379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72187" y="4326718"/>
              <a:ext cx="1077686" cy="1077686"/>
            </a:xfrm>
            <a:prstGeom prst="rect">
              <a:avLst/>
            </a:prstGeom>
            <a:ln w="19050">
              <a:solidFill>
                <a:schemeClr val="tx1"/>
              </a:solidFill>
            </a:ln>
          </p:spPr>
        </p:pic>
        <p:pic>
          <p:nvPicPr>
            <p:cNvPr id="36" name="Picture 35" descr="A picture containing drawing&#10;&#10;Description automatically generated">
              <a:extLst>
                <a:ext uri="{FF2B5EF4-FFF2-40B4-BE49-F238E27FC236}">
                  <a16:creationId xmlns:a16="http://schemas.microsoft.com/office/drawing/2014/main" id="{B8A07D6B-106F-4FB1-9599-8F95303A4DE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82608" y="1927980"/>
              <a:ext cx="1077686" cy="1077686"/>
            </a:xfrm>
            <a:prstGeom prst="rect">
              <a:avLst/>
            </a:prstGeom>
            <a:ln w="19050">
              <a:solidFill>
                <a:schemeClr val="tx1"/>
              </a:solidFill>
            </a:ln>
          </p:spPr>
        </p:pic>
        <p:pic>
          <p:nvPicPr>
            <p:cNvPr id="29" name="Picture 28" descr="A close up of a sign&#10;&#10;Description automatically generated">
              <a:extLst>
                <a:ext uri="{FF2B5EF4-FFF2-40B4-BE49-F238E27FC236}">
                  <a16:creationId xmlns:a16="http://schemas.microsoft.com/office/drawing/2014/main" id="{3CFDAA7F-283E-49FD-B862-74C0BB99F9F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60740" y="3127349"/>
              <a:ext cx="1077686" cy="1077686"/>
            </a:xfrm>
            <a:prstGeom prst="rect">
              <a:avLst/>
            </a:prstGeom>
            <a:ln w="19050">
              <a:solidFill>
                <a:schemeClr val="tx1"/>
              </a:solidFill>
            </a:ln>
          </p:spPr>
        </p:pic>
      </p:grpSp>
      <p:sp>
        <p:nvSpPr>
          <p:cNvPr id="35" name="Rectangle: Rounded Corners 34">
            <a:extLst>
              <a:ext uri="{FF2B5EF4-FFF2-40B4-BE49-F238E27FC236}">
                <a16:creationId xmlns:a16="http://schemas.microsoft.com/office/drawing/2014/main" id="{EFDDA676-D1D3-4762-988D-5F443CCB88E1}"/>
              </a:ext>
            </a:extLst>
          </p:cNvPr>
          <p:cNvSpPr/>
          <p:nvPr/>
        </p:nvSpPr>
        <p:spPr bwMode="auto">
          <a:xfrm>
            <a:off x="2512482" y="2852936"/>
            <a:ext cx="1192521" cy="383619"/>
          </a:xfrm>
          <a:prstGeom prst="roundRect">
            <a:avLst>
              <a:gd name="adj" fmla="val 7933"/>
            </a:avLst>
          </a:prstGeom>
          <a:solidFill>
            <a:schemeClr val="accent1">
              <a:alpha val="25000"/>
            </a:scheme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pPr>
            <a:endParaRPr lang="en-GB" b="1">
              <a:latin typeface="Arial" charset="0"/>
            </a:endParaRPr>
          </a:p>
        </p:txBody>
      </p:sp>
      <p:sp>
        <p:nvSpPr>
          <p:cNvPr id="40" name="Rectangle: Rounded Corners 39">
            <a:extLst>
              <a:ext uri="{FF2B5EF4-FFF2-40B4-BE49-F238E27FC236}">
                <a16:creationId xmlns:a16="http://schemas.microsoft.com/office/drawing/2014/main" id="{4214D637-0E74-45C6-B656-CF9F9349C004}"/>
              </a:ext>
            </a:extLst>
          </p:cNvPr>
          <p:cNvSpPr/>
          <p:nvPr/>
        </p:nvSpPr>
        <p:spPr bwMode="auto">
          <a:xfrm>
            <a:off x="4902091" y="1677229"/>
            <a:ext cx="1192521" cy="383619"/>
          </a:xfrm>
          <a:prstGeom prst="roundRect">
            <a:avLst>
              <a:gd name="adj" fmla="val 6454"/>
            </a:avLst>
          </a:prstGeom>
          <a:solidFill>
            <a:schemeClr val="accent1">
              <a:alpha val="25000"/>
            </a:scheme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pPr>
            <a:endParaRPr lang="en-GB" b="1" dirty="0">
              <a:latin typeface="Arial" charset="0"/>
            </a:endParaRPr>
          </a:p>
        </p:txBody>
      </p:sp>
      <p:sp>
        <p:nvSpPr>
          <p:cNvPr id="43" name="Rectangle: Rounded Corners 42">
            <a:extLst>
              <a:ext uri="{FF2B5EF4-FFF2-40B4-BE49-F238E27FC236}">
                <a16:creationId xmlns:a16="http://schemas.microsoft.com/office/drawing/2014/main" id="{58523175-4505-403E-BEB8-7D73C5D397C0}"/>
              </a:ext>
            </a:extLst>
          </p:cNvPr>
          <p:cNvSpPr/>
          <p:nvPr/>
        </p:nvSpPr>
        <p:spPr bwMode="auto">
          <a:xfrm>
            <a:off x="8486071" y="1680800"/>
            <a:ext cx="1192521" cy="380048"/>
          </a:xfrm>
          <a:prstGeom prst="roundRect">
            <a:avLst>
              <a:gd name="adj" fmla="val 5058"/>
            </a:avLst>
          </a:prstGeom>
          <a:solidFill>
            <a:srgbClr val="7FC4BC">
              <a:alpha val="25000"/>
            </a:srgbClr>
          </a:solidFill>
          <a:ln w="38100" cap="flat" cmpd="sng" algn="ctr">
            <a:solidFill>
              <a:srgbClr val="7FC4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pPr>
            <a:endParaRPr lang="en-GB" b="1">
              <a:latin typeface="Arial" charset="0"/>
            </a:endParaRPr>
          </a:p>
        </p:txBody>
      </p:sp>
      <p:sp>
        <p:nvSpPr>
          <p:cNvPr id="44" name="Rectangle: Rounded Corners 43">
            <a:extLst>
              <a:ext uri="{FF2B5EF4-FFF2-40B4-BE49-F238E27FC236}">
                <a16:creationId xmlns:a16="http://schemas.microsoft.com/office/drawing/2014/main" id="{C373A112-13B8-452F-B4B6-F05D8E83B984}"/>
              </a:ext>
            </a:extLst>
          </p:cNvPr>
          <p:cNvSpPr/>
          <p:nvPr/>
        </p:nvSpPr>
        <p:spPr bwMode="auto">
          <a:xfrm>
            <a:off x="8486071" y="2904936"/>
            <a:ext cx="1192521" cy="380048"/>
          </a:xfrm>
          <a:prstGeom prst="roundRect">
            <a:avLst>
              <a:gd name="adj" fmla="val 5058"/>
            </a:avLst>
          </a:prstGeom>
          <a:solidFill>
            <a:srgbClr val="7FC4BC">
              <a:alpha val="25000"/>
            </a:srgbClr>
          </a:solidFill>
          <a:ln w="38100" cap="flat" cmpd="sng" algn="ctr">
            <a:solidFill>
              <a:srgbClr val="7FC4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pPr>
            <a:endParaRPr lang="en-GB" b="1">
              <a:latin typeface="Arial" charset="0"/>
            </a:endParaRPr>
          </a:p>
        </p:txBody>
      </p:sp>
      <p:sp>
        <p:nvSpPr>
          <p:cNvPr id="45" name="Rectangle: Rounded Corners 44">
            <a:extLst>
              <a:ext uri="{FF2B5EF4-FFF2-40B4-BE49-F238E27FC236}">
                <a16:creationId xmlns:a16="http://schemas.microsoft.com/office/drawing/2014/main" id="{664ED87E-91AD-476D-B086-0FE3A10F7620}"/>
              </a:ext>
            </a:extLst>
          </p:cNvPr>
          <p:cNvSpPr/>
          <p:nvPr/>
        </p:nvSpPr>
        <p:spPr bwMode="auto">
          <a:xfrm>
            <a:off x="7293550" y="2904936"/>
            <a:ext cx="1192521" cy="380048"/>
          </a:xfrm>
          <a:prstGeom prst="roundRect">
            <a:avLst>
              <a:gd name="adj" fmla="val 5058"/>
            </a:avLst>
          </a:prstGeom>
          <a:solidFill>
            <a:srgbClr val="7FC4BC">
              <a:alpha val="25000"/>
            </a:srgbClr>
          </a:solidFill>
          <a:ln w="38100" cap="flat" cmpd="sng" algn="ctr">
            <a:solidFill>
              <a:srgbClr val="7FC4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pPr>
            <a:endParaRPr lang="en-GB" b="1">
              <a:latin typeface="Arial" charset="0"/>
            </a:endParaRPr>
          </a:p>
        </p:txBody>
      </p:sp>
    </p:spTree>
    <p:extLst>
      <p:ext uri="{BB962C8B-B14F-4D97-AF65-F5344CB8AC3E}">
        <p14:creationId xmlns:p14="http://schemas.microsoft.com/office/powerpoint/2010/main" val="227186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animBg="1"/>
      <p:bldP spid="43" grpId="0" animBg="1"/>
      <p:bldP spid="44"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EEFE-3809-4783-883F-7B82B8ED1173}"/>
              </a:ext>
            </a:extLst>
          </p:cNvPr>
          <p:cNvSpPr>
            <a:spLocks noGrp="1"/>
          </p:cNvSpPr>
          <p:nvPr>
            <p:ph type="title"/>
          </p:nvPr>
        </p:nvSpPr>
        <p:spPr/>
        <p:txBody>
          <a:bodyPr/>
          <a:lstStyle/>
          <a:p>
            <a:r>
              <a:rPr lang="en-GB" sz="2800" b="1" dirty="0"/>
              <a:t>Large biomedical waste volumes</a:t>
            </a:r>
          </a:p>
        </p:txBody>
      </p:sp>
      <p:pic>
        <p:nvPicPr>
          <p:cNvPr id="3" name="Picture 2" descr="The medical field relies on disposable biomedical materials. But does it have to? ">
            <a:extLst>
              <a:ext uri="{FF2B5EF4-FFF2-40B4-BE49-F238E27FC236}">
                <a16:creationId xmlns:a16="http://schemas.microsoft.com/office/drawing/2014/main" id="{8342C232-EAEC-401F-9D1A-13E14ADB96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456" t="9386" r="17625"/>
          <a:stretch/>
        </p:blipFill>
        <p:spPr bwMode="auto">
          <a:xfrm>
            <a:off x="8112224" y="3125925"/>
            <a:ext cx="2567531" cy="2679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A1BF7B-4EB7-45A4-8B03-23A31B55969B}"/>
              </a:ext>
            </a:extLst>
          </p:cNvPr>
          <p:cNvSpPr txBox="1"/>
          <p:nvPr/>
        </p:nvSpPr>
        <p:spPr>
          <a:xfrm>
            <a:off x="1199456" y="3429000"/>
            <a:ext cx="3103090" cy="2118529"/>
          </a:xfrm>
          <a:prstGeom prst="rect">
            <a:avLst/>
          </a:prstGeom>
          <a:noFill/>
        </p:spPr>
        <p:txBody>
          <a:bodyPr wrap="square" rtlCol="0">
            <a:spAutoFit/>
          </a:bodyPr>
          <a:lstStyle/>
          <a:p>
            <a:pPr>
              <a:lnSpc>
                <a:spcPct val="150000"/>
              </a:lnSpc>
            </a:pPr>
            <a:r>
              <a:rPr lang="en-GB" b="1" dirty="0"/>
              <a:t>What devalues a product?</a:t>
            </a:r>
            <a:endParaRPr lang="en-GB" dirty="0"/>
          </a:p>
          <a:p>
            <a:pPr marL="285750" indent="-285750">
              <a:lnSpc>
                <a:spcPct val="150000"/>
              </a:lnSpc>
              <a:buFont typeface="Arial" panose="020B0604020202020204" pitchFamily="34" charset="0"/>
              <a:buChar char="•"/>
            </a:pPr>
            <a:r>
              <a:rPr lang="en-GB" dirty="0"/>
              <a:t>Physical life</a:t>
            </a:r>
          </a:p>
          <a:p>
            <a:pPr marL="285750" indent="-285750">
              <a:lnSpc>
                <a:spcPct val="150000"/>
              </a:lnSpc>
              <a:buFont typeface="Arial" panose="020B0604020202020204" pitchFamily="34" charset="0"/>
              <a:buChar char="•"/>
            </a:pPr>
            <a:r>
              <a:rPr lang="en-GB" dirty="0"/>
              <a:t>Economic life</a:t>
            </a:r>
          </a:p>
          <a:p>
            <a:pPr marL="285750" indent="-285750">
              <a:lnSpc>
                <a:spcPct val="150000"/>
              </a:lnSpc>
              <a:buFont typeface="Arial" panose="020B0604020202020204" pitchFamily="34" charset="0"/>
              <a:buChar char="•"/>
            </a:pPr>
            <a:r>
              <a:rPr lang="en-GB" dirty="0"/>
              <a:t>Legal life</a:t>
            </a:r>
          </a:p>
          <a:p>
            <a:pPr marL="285750" indent="-285750">
              <a:lnSpc>
                <a:spcPct val="150000"/>
              </a:lnSpc>
              <a:buFont typeface="Arial" panose="020B0604020202020204" pitchFamily="34" charset="0"/>
              <a:buChar char="•"/>
            </a:pPr>
            <a:r>
              <a:rPr lang="en-GB" dirty="0"/>
              <a:t>Hygienic life</a:t>
            </a:r>
          </a:p>
        </p:txBody>
      </p:sp>
      <p:sp>
        <p:nvSpPr>
          <p:cNvPr id="5" name="TextBox 4">
            <a:extLst>
              <a:ext uri="{FF2B5EF4-FFF2-40B4-BE49-F238E27FC236}">
                <a16:creationId xmlns:a16="http://schemas.microsoft.com/office/drawing/2014/main" id="{24EC6B49-9F1D-4CB2-8510-60F0BAD3FE9C}"/>
              </a:ext>
            </a:extLst>
          </p:cNvPr>
          <p:cNvSpPr txBox="1"/>
          <p:nvPr/>
        </p:nvSpPr>
        <p:spPr>
          <a:xfrm>
            <a:off x="1199456" y="1284628"/>
            <a:ext cx="6349028" cy="1703030"/>
          </a:xfrm>
          <a:prstGeom prst="rect">
            <a:avLst/>
          </a:prstGeom>
          <a:noFill/>
        </p:spPr>
        <p:txBody>
          <a:bodyPr wrap="square" rtlCol="0">
            <a:spAutoFit/>
          </a:bodyPr>
          <a:lstStyle/>
          <a:p>
            <a:pPr>
              <a:lnSpc>
                <a:spcPct val="150000"/>
              </a:lnSpc>
            </a:pPr>
            <a:r>
              <a:rPr lang="en-GB" b="1" dirty="0"/>
              <a:t>Healthcare generates enormous amounts of waste</a:t>
            </a:r>
            <a:endParaRPr lang="en-GB" dirty="0"/>
          </a:p>
          <a:p>
            <a:pPr marL="285750" indent="-285750">
              <a:lnSpc>
                <a:spcPct val="150000"/>
              </a:lnSpc>
              <a:buFont typeface="Arial" panose="020B0604020202020204" pitchFamily="34" charset="0"/>
              <a:buChar char="•"/>
            </a:pPr>
            <a:r>
              <a:rPr lang="en-GB" dirty="0"/>
              <a:t>In Europe it is around 3.3 – 3.6 kg (UK, France, Germany) </a:t>
            </a:r>
          </a:p>
          <a:p>
            <a:pPr marL="285750" indent="-285750">
              <a:lnSpc>
                <a:spcPct val="150000"/>
              </a:lnSpc>
              <a:buFont typeface="Arial" panose="020B0604020202020204" pitchFamily="34" charset="0"/>
              <a:buChar char="•"/>
            </a:pPr>
            <a:r>
              <a:rPr lang="en-GB" dirty="0"/>
              <a:t>Home healthcare in the US contributes another 50 000 tonnes per year (Kaiser et al. 2001)</a:t>
            </a:r>
          </a:p>
        </p:txBody>
      </p:sp>
    </p:spTree>
    <p:extLst>
      <p:ext uri="{BB962C8B-B14F-4D97-AF65-F5344CB8AC3E}">
        <p14:creationId xmlns:p14="http://schemas.microsoft.com/office/powerpoint/2010/main" val="256974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7C28-6B40-4026-BFB8-7CBF4882F64C}"/>
              </a:ext>
            </a:extLst>
          </p:cNvPr>
          <p:cNvSpPr>
            <a:spLocks noGrp="1"/>
          </p:cNvSpPr>
          <p:nvPr>
            <p:ph type="title"/>
          </p:nvPr>
        </p:nvSpPr>
        <p:spPr/>
        <p:txBody>
          <a:bodyPr/>
          <a:lstStyle/>
          <a:p>
            <a:r>
              <a:rPr lang="en-GB" dirty="0"/>
              <a:t> </a:t>
            </a:r>
          </a:p>
        </p:txBody>
      </p:sp>
      <p:sp>
        <p:nvSpPr>
          <p:cNvPr id="54" name="Title 1">
            <a:extLst>
              <a:ext uri="{FF2B5EF4-FFF2-40B4-BE49-F238E27FC236}">
                <a16:creationId xmlns:a16="http://schemas.microsoft.com/office/drawing/2014/main" id="{97C46306-FD0B-4158-9195-5B0BFD3A8C99}"/>
              </a:ext>
            </a:extLst>
          </p:cNvPr>
          <p:cNvSpPr txBox="1">
            <a:spLocks/>
          </p:cNvSpPr>
          <p:nvPr/>
        </p:nvSpPr>
        <p:spPr>
          <a:xfrm>
            <a:off x="762001" y="300981"/>
            <a:ext cx="10972799" cy="8458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a:lstStyle>
          <a:p>
            <a:r>
              <a:rPr lang="en-GB" sz="2800" b="1" dirty="0"/>
              <a:t>Types of waste in the healthcare system</a:t>
            </a:r>
          </a:p>
        </p:txBody>
      </p:sp>
      <p:sp>
        <p:nvSpPr>
          <p:cNvPr id="55" name="Rectangle 54">
            <a:extLst>
              <a:ext uri="{FF2B5EF4-FFF2-40B4-BE49-F238E27FC236}">
                <a16:creationId xmlns:a16="http://schemas.microsoft.com/office/drawing/2014/main" id="{CB3FCD0C-D02A-41B1-AEA0-26C51CC1D5F4}"/>
              </a:ext>
            </a:extLst>
          </p:cNvPr>
          <p:cNvSpPr/>
          <p:nvPr/>
        </p:nvSpPr>
        <p:spPr bwMode="auto">
          <a:xfrm>
            <a:off x="1775520" y="1234715"/>
            <a:ext cx="1600200" cy="4860000"/>
          </a:xfrm>
          <a:prstGeom prst="rect">
            <a:avLst/>
          </a:prstGeom>
          <a:solidFill>
            <a:sysClr val="window" lastClr="FFFFFF"/>
          </a:solidFill>
          <a:ln w="12700" cap="flat" cmpd="sng" algn="ctr">
            <a:solidFill>
              <a:sysClr val="window" lastClr="FFFFFF">
                <a:lumMod val="95000"/>
              </a:sysClr>
            </a:solidFill>
            <a:prstDash val="solid"/>
            <a:headEnd type="none" w="med" len="med"/>
            <a:tailEnd type="none" w="med" len="med"/>
          </a:ln>
          <a:effectLst>
            <a:outerShdw blurRad="63500" sx="102000" sy="102000" algn="ctr" rotWithShape="0">
              <a:sysClr val="window" lastClr="FFFFFF">
                <a:lumMod val="75000"/>
                <a:alpha val="25000"/>
              </a:sys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a typeface="+mn-ea"/>
              <a:cs typeface="+mn-cs"/>
            </a:endParaRPr>
          </a:p>
        </p:txBody>
      </p:sp>
      <p:sp>
        <p:nvSpPr>
          <p:cNvPr id="56" name="Rectangle 55">
            <a:extLst>
              <a:ext uri="{FF2B5EF4-FFF2-40B4-BE49-F238E27FC236}">
                <a16:creationId xmlns:a16="http://schemas.microsoft.com/office/drawing/2014/main" id="{5B8BD10D-07D1-4D95-A545-579C74B770EC}"/>
              </a:ext>
            </a:extLst>
          </p:cNvPr>
          <p:cNvSpPr/>
          <p:nvPr/>
        </p:nvSpPr>
        <p:spPr bwMode="auto">
          <a:xfrm>
            <a:off x="3551932" y="1234713"/>
            <a:ext cx="1600200" cy="4860000"/>
          </a:xfrm>
          <a:prstGeom prst="rect">
            <a:avLst/>
          </a:prstGeom>
          <a:solidFill>
            <a:sysClr val="window" lastClr="FFFFFF"/>
          </a:solidFill>
          <a:ln w="12700" cap="flat" cmpd="sng" algn="ctr">
            <a:solidFill>
              <a:sysClr val="window" lastClr="FFFFFF">
                <a:lumMod val="95000"/>
              </a:sysClr>
            </a:solidFill>
            <a:prstDash val="solid"/>
            <a:headEnd type="none" w="med" len="med"/>
            <a:tailEnd type="none" w="med" len="med"/>
          </a:ln>
          <a:effectLst>
            <a:outerShdw blurRad="63500" sx="102000" sy="102000" algn="ctr" rotWithShape="0">
              <a:sysClr val="window" lastClr="FFFFFF">
                <a:lumMod val="75000"/>
                <a:alpha val="25000"/>
              </a:sys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a typeface="+mn-ea"/>
              <a:cs typeface="+mn-cs"/>
            </a:endParaRPr>
          </a:p>
        </p:txBody>
      </p:sp>
      <p:sp>
        <p:nvSpPr>
          <p:cNvPr id="57" name="Rectangle 56">
            <a:extLst>
              <a:ext uri="{FF2B5EF4-FFF2-40B4-BE49-F238E27FC236}">
                <a16:creationId xmlns:a16="http://schemas.microsoft.com/office/drawing/2014/main" id="{CDCC9E1C-D712-4334-8B08-5489207AA4C5}"/>
              </a:ext>
            </a:extLst>
          </p:cNvPr>
          <p:cNvSpPr/>
          <p:nvPr/>
        </p:nvSpPr>
        <p:spPr bwMode="auto">
          <a:xfrm>
            <a:off x="5328344" y="1234713"/>
            <a:ext cx="1600200" cy="4860000"/>
          </a:xfrm>
          <a:prstGeom prst="rect">
            <a:avLst/>
          </a:prstGeom>
          <a:solidFill>
            <a:sysClr val="window" lastClr="FFFFFF"/>
          </a:solidFill>
          <a:ln w="12700" cap="flat" cmpd="sng" algn="ctr">
            <a:solidFill>
              <a:sysClr val="window" lastClr="FFFFFF">
                <a:lumMod val="95000"/>
              </a:sysClr>
            </a:solidFill>
            <a:prstDash val="solid"/>
            <a:headEnd type="none" w="med" len="med"/>
            <a:tailEnd type="none" w="med" len="med"/>
          </a:ln>
          <a:effectLst>
            <a:outerShdw blurRad="63500" sx="102000" sy="102000" algn="ctr" rotWithShape="0">
              <a:sysClr val="window" lastClr="FFFFFF">
                <a:lumMod val="75000"/>
                <a:alpha val="25000"/>
              </a:sys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a typeface="+mn-ea"/>
              <a:cs typeface="+mn-cs"/>
            </a:endParaRPr>
          </a:p>
        </p:txBody>
      </p:sp>
      <p:sp>
        <p:nvSpPr>
          <p:cNvPr id="58" name="Rectangle 57">
            <a:extLst>
              <a:ext uri="{FF2B5EF4-FFF2-40B4-BE49-F238E27FC236}">
                <a16:creationId xmlns:a16="http://schemas.microsoft.com/office/drawing/2014/main" id="{7A86497A-8285-4E1C-B7B9-D733DA08F034}"/>
              </a:ext>
            </a:extLst>
          </p:cNvPr>
          <p:cNvSpPr/>
          <p:nvPr/>
        </p:nvSpPr>
        <p:spPr bwMode="auto">
          <a:xfrm>
            <a:off x="7104758" y="1234712"/>
            <a:ext cx="1600200" cy="4860000"/>
          </a:xfrm>
          <a:prstGeom prst="rect">
            <a:avLst/>
          </a:prstGeom>
          <a:solidFill>
            <a:sysClr val="window" lastClr="FFFFFF"/>
          </a:solidFill>
          <a:ln w="12700" cap="flat" cmpd="sng" algn="ctr">
            <a:solidFill>
              <a:sysClr val="window" lastClr="FFFFFF">
                <a:lumMod val="95000"/>
              </a:sysClr>
            </a:solidFill>
            <a:prstDash val="solid"/>
            <a:headEnd type="none" w="med" len="med"/>
            <a:tailEnd type="none" w="med" len="med"/>
          </a:ln>
          <a:effectLst>
            <a:outerShdw blurRad="63500" sx="102000" sy="102000" algn="ctr" rotWithShape="0">
              <a:sysClr val="window" lastClr="FFFFFF">
                <a:lumMod val="75000"/>
                <a:alpha val="25000"/>
              </a:sys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a typeface="+mn-ea"/>
              <a:cs typeface="+mn-cs"/>
            </a:endParaRPr>
          </a:p>
        </p:txBody>
      </p:sp>
      <p:sp>
        <p:nvSpPr>
          <p:cNvPr id="59" name="Rectangle 58">
            <a:extLst>
              <a:ext uri="{FF2B5EF4-FFF2-40B4-BE49-F238E27FC236}">
                <a16:creationId xmlns:a16="http://schemas.microsoft.com/office/drawing/2014/main" id="{F012B02D-C5A3-40D1-8898-DD37513B1DBE}"/>
              </a:ext>
            </a:extLst>
          </p:cNvPr>
          <p:cNvSpPr/>
          <p:nvPr/>
        </p:nvSpPr>
        <p:spPr bwMode="auto">
          <a:xfrm>
            <a:off x="8881170" y="1234711"/>
            <a:ext cx="1600200" cy="4860000"/>
          </a:xfrm>
          <a:prstGeom prst="rect">
            <a:avLst/>
          </a:prstGeom>
          <a:solidFill>
            <a:sysClr val="window" lastClr="FFFFFF"/>
          </a:solidFill>
          <a:ln w="12700" cap="flat" cmpd="sng" algn="ctr">
            <a:solidFill>
              <a:sysClr val="window" lastClr="FFFFFF">
                <a:lumMod val="95000"/>
              </a:sysClr>
            </a:solidFill>
            <a:prstDash val="solid"/>
            <a:headEnd type="none" w="med" len="med"/>
            <a:tailEnd type="none" w="med" len="med"/>
          </a:ln>
          <a:effectLst>
            <a:outerShdw blurRad="63500" sx="102000" sy="102000" algn="ctr" rotWithShape="0">
              <a:sysClr val="window" lastClr="FFFFFF">
                <a:lumMod val="75000"/>
                <a:alpha val="25000"/>
              </a:sysClr>
            </a:outerShdw>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a typeface="+mn-ea"/>
              <a:cs typeface="+mn-cs"/>
            </a:endParaRPr>
          </a:p>
        </p:txBody>
      </p:sp>
      <p:sp>
        <p:nvSpPr>
          <p:cNvPr id="60" name="Rectangle 59">
            <a:extLst>
              <a:ext uri="{FF2B5EF4-FFF2-40B4-BE49-F238E27FC236}">
                <a16:creationId xmlns:a16="http://schemas.microsoft.com/office/drawing/2014/main" id="{C6C0C257-A2E0-4A9B-931F-F9F5CE6BED64}"/>
              </a:ext>
            </a:extLst>
          </p:cNvPr>
          <p:cNvSpPr/>
          <p:nvPr/>
        </p:nvSpPr>
        <p:spPr bwMode="auto">
          <a:xfrm>
            <a:off x="1775520" y="825141"/>
            <a:ext cx="6929438" cy="369332"/>
          </a:xfrm>
          <a:prstGeom prst="rect">
            <a:avLst/>
          </a:prstGeom>
          <a:solidFill>
            <a:sysClr val="windowText" lastClr="000000">
              <a:lumMod val="75000"/>
              <a:lumOff val="2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r>
              <a:rPr kumimoji="0" lang="en-GB" b="1" i="0" u="none" strike="noStrike" kern="0" cap="none" spc="0" normalizeH="0" baseline="0" noProof="0" dirty="0">
                <a:ln>
                  <a:noFill/>
                </a:ln>
                <a:solidFill>
                  <a:prstClr val="white"/>
                </a:solidFill>
                <a:effectLst/>
                <a:uLnTx/>
                <a:uFillTx/>
              </a:rPr>
              <a:t>Non-infectious</a:t>
            </a:r>
          </a:p>
        </p:txBody>
      </p:sp>
      <p:sp>
        <p:nvSpPr>
          <p:cNvPr id="61" name="Rectangle 60">
            <a:extLst>
              <a:ext uri="{FF2B5EF4-FFF2-40B4-BE49-F238E27FC236}">
                <a16:creationId xmlns:a16="http://schemas.microsoft.com/office/drawing/2014/main" id="{E65AA0B6-6602-44BA-B074-55C61D7C7C2D}"/>
              </a:ext>
            </a:extLst>
          </p:cNvPr>
          <p:cNvSpPr/>
          <p:nvPr/>
        </p:nvSpPr>
        <p:spPr bwMode="auto">
          <a:xfrm>
            <a:off x="8881168" y="825141"/>
            <a:ext cx="1600201" cy="36933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20000"/>
              </a:spcBef>
              <a:spcAft>
                <a:spcPct val="20000"/>
              </a:spcAft>
              <a:buClr>
                <a:srgbClr val="009B9B"/>
              </a:buClr>
              <a:buSzPct val="80000"/>
              <a:buFont typeface="Wingdings" pitchFamily="2" charset="2"/>
              <a:buNone/>
            </a:pPr>
            <a:r>
              <a:rPr lang="en-GB" b="1" dirty="0">
                <a:solidFill>
                  <a:prstClr val="white"/>
                </a:solidFill>
              </a:rPr>
              <a:t>Infectious</a:t>
            </a:r>
          </a:p>
        </p:txBody>
      </p:sp>
      <p:sp>
        <p:nvSpPr>
          <p:cNvPr id="62" name="Rectangle 61">
            <a:extLst>
              <a:ext uri="{FF2B5EF4-FFF2-40B4-BE49-F238E27FC236}">
                <a16:creationId xmlns:a16="http://schemas.microsoft.com/office/drawing/2014/main" id="{63CB2C72-5A46-4A08-9749-5E2734A1CA18}"/>
              </a:ext>
            </a:extLst>
          </p:cNvPr>
          <p:cNvSpPr/>
          <p:nvPr/>
        </p:nvSpPr>
        <p:spPr bwMode="auto">
          <a:xfrm>
            <a:off x="3640037" y="1326082"/>
            <a:ext cx="1423989" cy="1402853"/>
          </a:xfrm>
          <a:prstGeom prst="rect">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63" name="Rectangle 62">
            <a:extLst>
              <a:ext uri="{FF2B5EF4-FFF2-40B4-BE49-F238E27FC236}">
                <a16:creationId xmlns:a16="http://schemas.microsoft.com/office/drawing/2014/main" id="{24E05D84-14E2-4011-BCEC-13306EBAA122}"/>
              </a:ext>
            </a:extLst>
          </p:cNvPr>
          <p:cNvSpPr/>
          <p:nvPr/>
        </p:nvSpPr>
        <p:spPr bwMode="auto">
          <a:xfrm>
            <a:off x="5416449" y="1326082"/>
            <a:ext cx="1423989" cy="1402853"/>
          </a:xfrm>
          <a:prstGeom prst="rect">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64" name="Rectangle 63">
            <a:extLst>
              <a:ext uri="{FF2B5EF4-FFF2-40B4-BE49-F238E27FC236}">
                <a16:creationId xmlns:a16="http://schemas.microsoft.com/office/drawing/2014/main" id="{465A844A-5FB0-4368-A889-9A051B600379}"/>
              </a:ext>
            </a:extLst>
          </p:cNvPr>
          <p:cNvSpPr/>
          <p:nvPr/>
        </p:nvSpPr>
        <p:spPr bwMode="auto">
          <a:xfrm>
            <a:off x="7192864" y="1326082"/>
            <a:ext cx="1423989" cy="1402853"/>
          </a:xfrm>
          <a:prstGeom prst="rect">
            <a:avLst/>
          </a:prstGeom>
          <a:solidFill>
            <a:srgbClr val="F5CA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buFont typeface="Wingdings" pitchFamily="2" charset="2"/>
              <a:buNone/>
            </a:pPr>
            <a:endParaRPr lang="en-GB" b="1">
              <a:solidFill>
                <a:prstClr val="black"/>
              </a:solidFill>
              <a:latin typeface="Arial" charset="0"/>
            </a:endParaRPr>
          </a:p>
        </p:txBody>
      </p:sp>
      <p:sp>
        <p:nvSpPr>
          <p:cNvPr id="65" name="Rectangle 64">
            <a:extLst>
              <a:ext uri="{FF2B5EF4-FFF2-40B4-BE49-F238E27FC236}">
                <a16:creationId xmlns:a16="http://schemas.microsoft.com/office/drawing/2014/main" id="{C1251F14-0BB9-4545-AF0D-679CFBCB593D}"/>
              </a:ext>
            </a:extLst>
          </p:cNvPr>
          <p:cNvSpPr/>
          <p:nvPr/>
        </p:nvSpPr>
        <p:spPr bwMode="auto">
          <a:xfrm>
            <a:off x="8963320" y="1326081"/>
            <a:ext cx="1423989" cy="1402853"/>
          </a:xfrm>
          <a:prstGeom prst="rect">
            <a:avLst/>
          </a:prstGeom>
          <a:solidFill>
            <a:srgbClr val="FA9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0" fontAlgn="base" hangingPunct="0">
              <a:spcBef>
                <a:spcPct val="20000"/>
              </a:spcBef>
              <a:spcAft>
                <a:spcPct val="20000"/>
              </a:spcAft>
              <a:buClr>
                <a:srgbClr val="009B9B"/>
              </a:buClr>
              <a:buSzPct val="80000"/>
              <a:buFont typeface="Wingdings" pitchFamily="2" charset="2"/>
              <a:buNone/>
            </a:pPr>
            <a:endParaRPr lang="en-GB" b="1">
              <a:solidFill>
                <a:prstClr val="black"/>
              </a:solidFill>
              <a:latin typeface="Arial" charset="0"/>
            </a:endParaRPr>
          </a:p>
        </p:txBody>
      </p:sp>
      <p:pic>
        <p:nvPicPr>
          <p:cNvPr id="66" name="Picture 65">
            <a:extLst>
              <a:ext uri="{FF2B5EF4-FFF2-40B4-BE49-F238E27FC236}">
                <a16:creationId xmlns:a16="http://schemas.microsoft.com/office/drawing/2014/main" id="{B5A6DF5E-6096-4F17-B31E-F25772AE489F}"/>
              </a:ext>
            </a:extLst>
          </p:cNvPr>
          <p:cNvPicPr>
            <a:picLocks noChangeAspect="1"/>
          </p:cNvPicPr>
          <p:nvPr/>
        </p:nvPicPr>
        <p:blipFill>
          <a:blip r:embed="rId3"/>
          <a:stretch>
            <a:fillRect/>
          </a:stretch>
        </p:blipFill>
        <p:spPr>
          <a:xfrm>
            <a:off x="1913632" y="1379354"/>
            <a:ext cx="8429625" cy="1296312"/>
          </a:xfrm>
          <a:prstGeom prst="rect">
            <a:avLst/>
          </a:prstGeom>
        </p:spPr>
      </p:pic>
      <p:sp>
        <p:nvSpPr>
          <p:cNvPr id="67" name="TextBox 66">
            <a:extLst>
              <a:ext uri="{FF2B5EF4-FFF2-40B4-BE49-F238E27FC236}">
                <a16:creationId xmlns:a16="http://schemas.microsoft.com/office/drawing/2014/main" id="{74E97A0A-0A21-4E2E-8F8D-48223FBBCC90}"/>
              </a:ext>
            </a:extLst>
          </p:cNvPr>
          <p:cNvSpPr txBox="1"/>
          <p:nvPr/>
        </p:nvSpPr>
        <p:spPr>
          <a:xfrm>
            <a:off x="1896418" y="2821445"/>
            <a:ext cx="1358402" cy="276999"/>
          </a:xfrm>
          <a:prstGeom prst="rect">
            <a:avLst/>
          </a:prstGeom>
          <a:noFill/>
        </p:spPr>
        <p:txBody>
          <a:bodyPr wrap="square" rtlCol="0">
            <a:spAutoFit/>
          </a:bodyPr>
          <a:lstStyle/>
          <a:p>
            <a:pPr algn="ctr"/>
            <a:r>
              <a:rPr lang="en-GB" sz="1200" b="1" dirty="0">
                <a:solidFill>
                  <a:prstClr val="black"/>
                </a:solidFill>
              </a:rPr>
              <a:t>Recycling</a:t>
            </a:r>
          </a:p>
        </p:txBody>
      </p:sp>
      <p:sp>
        <p:nvSpPr>
          <p:cNvPr id="68" name="TextBox 67">
            <a:extLst>
              <a:ext uri="{FF2B5EF4-FFF2-40B4-BE49-F238E27FC236}">
                <a16:creationId xmlns:a16="http://schemas.microsoft.com/office/drawing/2014/main" id="{EBDC6FC3-1FAD-4B74-84CF-7FB5F56A9F54}"/>
              </a:ext>
            </a:extLst>
          </p:cNvPr>
          <p:cNvSpPr txBox="1"/>
          <p:nvPr/>
        </p:nvSpPr>
        <p:spPr>
          <a:xfrm>
            <a:off x="3671060" y="2821445"/>
            <a:ext cx="1358402" cy="276999"/>
          </a:xfrm>
          <a:prstGeom prst="rect">
            <a:avLst/>
          </a:prstGeom>
          <a:noFill/>
        </p:spPr>
        <p:txBody>
          <a:bodyPr wrap="square" rtlCol="0">
            <a:spAutoFit/>
          </a:bodyPr>
          <a:lstStyle/>
          <a:p>
            <a:pPr algn="ctr"/>
            <a:r>
              <a:rPr lang="en-GB" sz="1200" b="1" dirty="0">
                <a:solidFill>
                  <a:prstClr val="black"/>
                </a:solidFill>
              </a:rPr>
              <a:t>Domestic waste</a:t>
            </a:r>
          </a:p>
        </p:txBody>
      </p:sp>
      <p:sp>
        <p:nvSpPr>
          <p:cNvPr id="69" name="TextBox 68">
            <a:extLst>
              <a:ext uri="{FF2B5EF4-FFF2-40B4-BE49-F238E27FC236}">
                <a16:creationId xmlns:a16="http://schemas.microsoft.com/office/drawing/2014/main" id="{33E33DB8-EAFA-4F5A-BE81-3CC10B1E9374}"/>
              </a:ext>
            </a:extLst>
          </p:cNvPr>
          <p:cNvSpPr txBox="1"/>
          <p:nvPr/>
        </p:nvSpPr>
        <p:spPr>
          <a:xfrm>
            <a:off x="5449242" y="2821445"/>
            <a:ext cx="1358402" cy="276999"/>
          </a:xfrm>
          <a:prstGeom prst="rect">
            <a:avLst/>
          </a:prstGeom>
          <a:noFill/>
        </p:spPr>
        <p:txBody>
          <a:bodyPr wrap="square" rtlCol="0">
            <a:spAutoFit/>
          </a:bodyPr>
          <a:lstStyle/>
          <a:p>
            <a:pPr algn="ctr"/>
            <a:r>
              <a:rPr lang="en-GB" sz="1200" b="1" dirty="0">
                <a:solidFill>
                  <a:prstClr val="black"/>
                </a:solidFill>
              </a:rPr>
              <a:t>Hygiene waste</a:t>
            </a:r>
          </a:p>
        </p:txBody>
      </p:sp>
      <p:sp>
        <p:nvSpPr>
          <p:cNvPr id="70" name="TextBox 69">
            <a:extLst>
              <a:ext uri="{FF2B5EF4-FFF2-40B4-BE49-F238E27FC236}">
                <a16:creationId xmlns:a16="http://schemas.microsoft.com/office/drawing/2014/main" id="{6EB11736-F85B-48E6-AF06-D088CB7B2F9A}"/>
              </a:ext>
            </a:extLst>
          </p:cNvPr>
          <p:cNvSpPr txBox="1"/>
          <p:nvPr/>
        </p:nvSpPr>
        <p:spPr>
          <a:xfrm>
            <a:off x="7225656" y="2821445"/>
            <a:ext cx="1358402" cy="276999"/>
          </a:xfrm>
          <a:prstGeom prst="rect">
            <a:avLst/>
          </a:prstGeom>
          <a:noFill/>
        </p:spPr>
        <p:txBody>
          <a:bodyPr wrap="square" rtlCol="0">
            <a:spAutoFit/>
          </a:bodyPr>
          <a:lstStyle/>
          <a:p>
            <a:pPr algn="ctr"/>
            <a:r>
              <a:rPr lang="en-GB" sz="1200" b="1" dirty="0">
                <a:solidFill>
                  <a:prstClr val="black"/>
                </a:solidFill>
              </a:rPr>
              <a:t>Clinical waste</a:t>
            </a:r>
          </a:p>
        </p:txBody>
      </p:sp>
      <p:sp>
        <p:nvSpPr>
          <p:cNvPr id="71" name="TextBox 70">
            <a:extLst>
              <a:ext uri="{FF2B5EF4-FFF2-40B4-BE49-F238E27FC236}">
                <a16:creationId xmlns:a16="http://schemas.microsoft.com/office/drawing/2014/main" id="{0A43CBB8-C4A7-4DBA-A396-BE358F734238}"/>
              </a:ext>
            </a:extLst>
          </p:cNvPr>
          <p:cNvSpPr txBox="1"/>
          <p:nvPr/>
        </p:nvSpPr>
        <p:spPr>
          <a:xfrm>
            <a:off x="8946922" y="2821445"/>
            <a:ext cx="1456783" cy="276999"/>
          </a:xfrm>
          <a:prstGeom prst="rect">
            <a:avLst/>
          </a:prstGeom>
          <a:noFill/>
        </p:spPr>
        <p:txBody>
          <a:bodyPr wrap="square" rtlCol="0">
            <a:spAutoFit/>
          </a:bodyPr>
          <a:lstStyle/>
          <a:p>
            <a:pPr algn="ctr"/>
            <a:r>
              <a:rPr lang="en-GB" sz="1200" b="1" dirty="0">
                <a:solidFill>
                  <a:prstClr val="black"/>
                </a:solidFill>
              </a:rPr>
              <a:t>Hazardous waste</a:t>
            </a:r>
          </a:p>
        </p:txBody>
      </p:sp>
      <p:sp>
        <p:nvSpPr>
          <p:cNvPr id="72" name="TextBox 71">
            <a:extLst>
              <a:ext uri="{FF2B5EF4-FFF2-40B4-BE49-F238E27FC236}">
                <a16:creationId xmlns:a16="http://schemas.microsoft.com/office/drawing/2014/main" id="{8458E55B-08AF-4298-B72B-C9A2E44DE5DA}"/>
              </a:ext>
            </a:extLst>
          </p:cNvPr>
          <p:cNvSpPr txBox="1"/>
          <p:nvPr/>
        </p:nvSpPr>
        <p:spPr>
          <a:xfrm>
            <a:off x="1896418" y="3152524"/>
            <a:ext cx="1358402" cy="430887"/>
          </a:xfrm>
          <a:prstGeom prst="rect">
            <a:avLst/>
          </a:prstGeom>
          <a:noFill/>
        </p:spPr>
        <p:txBody>
          <a:bodyPr wrap="square" rtlCol="0">
            <a:spAutoFit/>
          </a:bodyPr>
          <a:lstStyle/>
          <a:p>
            <a:pPr algn="ctr"/>
            <a:r>
              <a:rPr lang="en-GB" sz="1100" dirty="0">
                <a:solidFill>
                  <a:prstClr val="black"/>
                </a:solidFill>
              </a:rPr>
              <a:t>Carboard, paper, plastic</a:t>
            </a:r>
          </a:p>
        </p:txBody>
      </p:sp>
      <p:sp>
        <p:nvSpPr>
          <p:cNvPr id="73" name="TextBox 72">
            <a:extLst>
              <a:ext uri="{FF2B5EF4-FFF2-40B4-BE49-F238E27FC236}">
                <a16:creationId xmlns:a16="http://schemas.microsoft.com/office/drawing/2014/main" id="{B5F8EAE2-0A62-4679-B1C6-4A0CB8DCC2ED}"/>
              </a:ext>
            </a:extLst>
          </p:cNvPr>
          <p:cNvSpPr txBox="1"/>
          <p:nvPr/>
        </p:nvSpPr>
        <p:spPr>
          <a:xfrm>
            <a:off x="3672831" y="3152524"/>
            <a:ext cx="1358402" cy="769441"/>
          </a:xfrm>
          <a:prstGeom prst="rect">
            <a:avLst/>
          </a:prstGeom>
          <a:noFill/>
        </p:spPr>
        <p:txBody>
          <a:bodyPr wrap="square" rtlCol="0">
            <a:spAutoFit/>
          </a:bodyPr>
          <a:lstStyle/>
          <a:p>
            <a:pPr algn="ctr"/>
            <a:r>
              <a:rPr lang="en-GB" sz="1100" dirty="0">
                <a:solidFill>
                  <a:prstClr val="black"/>
                </a:solidFill>
              </a:rPr>
              <a:t>Packaging, tissues, disposable cups/ cans, sandwich wrappers</a:t>
            </a:r>
          </a:p>
        </p:txBody>
      </p:sp>
      <p:sp>
        <p:nvSpPr>
          <p:cNvPr id="74" name="TextBox 73">
            <a:extLst>
              <a:ext uri="{FF2B5EF4-FFF2-40B4-BE49-F238E27FC236}">
                <a16:creationId xmlns:a16="http://schemas.microsoft.com/office/drawing/2014/main" id="{964714E0-9EF7-4C43-B7B3-017D2096AB72}"/>
              </a:ext>
            </a:extLst>
          </p:cNvPr>
          <p:cNvSpPr txBox="1"/>
          <p:nvPr/>
        </p:nvSpPr>
        <p:spPr>
          <a:xfrm>
            <a:off x="5449244" y="3152524"/>
            <a:ext cx="1358402" cy="1446550"/>
          </a:xfrm>
          <a:prstGeom prst="rect">
            <a:avLst/>
          </a:prstGeom>
          <a:noFill/>
        </p:spPr>
        <p:txBody>
          <a:bodyPr wrap="square" rtlCol="0">
            <a:spAutoFit/>
          </a:bodyPr>
          <a:lstStyle/>
          <a:p>
            <a:pPr algn="ctr"/>
            <a:r>
              <a:rPr lang="en-GB" sz="1100" dirty="0">
                <a:solidFill>
                  <a:prstClr val="black"/>
                </a:solidFill>
              </a:rPr>
              <a:t>Sanitary protection </a:t>
            </a:r>
            <a:r>
              <a:rPr lang="en-GB" sz="1100" i="1" dirty="0">
                <a:solidFill>
                  <a:prstClr val="black"/>
                </a:solidFill>
              </a:rPr>
              <a:t>e.g.</a:t>
            </a:r>
            <a:r>
              <a:rPr lang="en-GB" sz="1100" dirty="0">
                <a:solidFill>
                  <a:prstClr val="black"/>
                </a:solidFill>
              </a:rPr>
              <a:t> colostomy bags, incontinence pads, nappies </a:t>
            </a:r>
          </a:p>
          <a:p>
            <a:pPr algn="ctr"/>
            <a:endParaRPr lang="en-GB" sz="1100" dirty="0">
              <a:solidFill>
                <a:prstClr val="black"/>
              </a:solidFill>
            </a:endParaRPr>
          </a:p>
          <a:p>
            <a:pPr algn="ctr"/>
            <a:r>
              <a:rPr lang="en-GB" sz="1100" dirty="0">
                <a:solidFill>
                  <a:prstClr val="black"/>
                </a:solidFill>
              </a:rPr>
              <a:t>Protective clothes not contaminated with bodily fluids</a:t>
            </a:r>
          </a:p>
        </p:txBody>
      </p:sp>
      <p:sp>
        <p:nvSpPr>
          <p:cNvPr id="75" name="TextBox 74">
            <a:extLst>
              <a:ext uri="{FF2B5EF4-FFF2-40B4-BE49-F238E27FC236}">
                <a16:creationId xmlns:a16="http://schemas.microsoft.com/office/drawing/2014/main" id="{F1D7DC6D-07A6-4821-AE24-B6F2DBE6B739}"/>
              </a:ext>
            </a:extLst>
          </p:cNvPr>
          <p:cNvSpPr txBox="1"/>
          <p:nvPr/>
        </p:nvSpPr>
        <p:spPr>
          <a:xfrm>
            <a:off x="7225657" y="3152524"/>
            <a:ext cx="1358402" cy="769441"/>
          </a:xfrm>
          <a:prstGeom prst="rect">
            <a:avLst/>
          </a:prstGeom>
          <a:noFill/>
        </p:spPr>
        <p:txBody>
          <a:bodyPr wrap="square" rtlCol="0">
            <a:spAutoFit/>
          </a:bodyPr>
          <a:lstStyle/>
          <a:p>
            <a:pPr algn="ctr"/>
            <a:r>
              <a:rPr lang="en-GB" sz="1100" dirty="0">
                <a:solidFill>
                  <a:prstClr val="black"/>
                </a:solidFill>
              </a:rPr>
              <a:t>Gloves, dressings, bandages, apron contaminated with bodily fluids</a:t>
            </a:r>
          </a:p>
        </p:txBody>
      </p:sp>
      <p:sp>
        <p:nvSpPr>
          <p:cNvPr id="76" name="TextBox 75">
            <a:extLst>
              <a:ext uri="{FF2B5EF4-FFF2-40B4-BE49-F238E27FC236}">
                <a16:creationId xmlns:a16="http://schemas.microsoft.com/office/drawing/2014/main" id="{C19C8B9B-256D-4306-BD0E-350086D91B9E}"/>
              </a:ext>
            </a:extLst>
          </p:cNvPr>
          <p:cNvSpPr txBox="1"/>
          <p:nvPr/>
        </p:nvSpPr>
        <p:spPr>
          <a:xfrm>
            <a:off x="9002070" y="3152524"/>
            <a:ext cx="1358402" cy="430887"/>
          </a:xfrm>
          <a:prstGeom prst="rect">
            <a:avLst/>
          </a:prstGeom>
          <a:noFill/>
        </p:spPr>
        <p:txBody>
          <a:bodyPr wrap="square" rtlCol="0">
            <a:spAutoFit/>
          </a:bodyPr>
          <a:lstStyle/>
          <a:p>
            <a:pPr algn="ctr"/>
            <a:r>
              <a:rPr lang="en-GB" sz="1100" dirty="0">
                <a:solidFill>
                  <a:prstClr val="black"/>
                </a:solidFill>
              </a:rPr>
              <a:t>Blood preserves, organs or body parts</a:t>
            </a:r>
          </a:p>
        </p:txBody>
      </p:sp>
      <p:grpSp>
        <p:nvGrpSpPr>
          <p:cNvPr id="77" name="Group 76">
            <a:extLst>
              <a:ext uri="{FF2B5EF4-FFF2-40B4-BE49-F238E27FC236}">
                <a16:creationId xmlns:a16="http://schemas.microsoft.com/office/drawing/2014/main" id="{F4E4DF36-5531-4014-B3AE-C5B954DCD566}"/>
              </a:ext>
            </a:extLst>
          </p:cNvPr>
          <p:cNvGrpSpPr/>
          <p:nvPr/>
        </p:nvGrpSpPr>
        <p:grpSpPr>
          <a:xfrm>
            <a:off x="1862819" y="4685174"/>
            <a:ext cx="1425600" cy="769442"/>
            <a:chOff x="306374" y="5079233"/>
            <a:chExt cx="1425600" cy="769442"/>
          </a:xfrm>
        </p:grpSpPr>
        <p:sp>
          <p:nvSpPr>
            <p:cNvPr id="78" name="Rectangle 77">
              <a:extLst>
                <a:ext uri="{FF2B5EF4-FFF2-40B4-BE49-F238E27FC236}">
                  <a16:creationId xmlns:a16="http://schemas.microsoft.com/office/drawing/2014/main" id="{BAB7CCC3-36BC-46C9-93CF-192809191142}"/>
                </a:ext>
              </a:extLst>
            </p:cNvPr>
            <p:cNvSpPr/>
            <p:nvPr/>
          </p:nvSpPr>
          <p:spPr bwMode="auto">
            <a:xfrm>
              <a:off x="307985" y="5079233"/>
              <a:ext cx="1423989" cy="769442"/>
            </a:xfrm>
            <a:prstGeom prst="rect">
              <a:avLst/>
            </a:prstGeom>
            <a:solidFill>
              <a:sysClr val="window" lastClr="FFFFFF">
                <a:lumMod val="9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79" name="TextBox 78">
              <a:extLst>
                <a:ext uri="{FF2B5EF4-FFF2-40B4-BE49-F238E27FC236}">
                  <a16:creationId xmlns:a16="http://schemas.microsoft.com/office/drawing/2014/main" id="{DA271639-4C9B-401F-9AB9-4B37C3AA9241}"/>
                </a:ext>
              </a:extLst>
            </p:cNvPr>
            <p:cNvSpPr txBox="1"/>
            <p:nvPr/>
          </p:nvSpPr>
          <p:spPr>
            <a:xfrm>
              <a:off x="306374" y="5333149"/>
              <a:ext cx="142560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Recycling</a:t>
              </a:r>
            </a:p>
          </p:txBody>
        </p:sp>
      </p:grpSp>
      <p:grpSp>
        <p:nvGrpSpPr>
          <p:cNvPr id="80" name="Group 79">
            <a:extLst>
              <a:ext uri="{FF2B5EF4-FFF2-40B4-BE49-F238E27FC236}">
                <a16:creationId xmlns:a16="http://schemas.microsoft.com/office/drawing/2014/main" id="{9165EE72-1002-4198-95AB-5EC9EE915338}"/>
              </a:ext>
            </a:extLst>
          </p:cNvPr>
          <p:cNvGrpSpPr/>
          <p:nvPr/>
        </p:nvGrpSpPr>
        <p:grpSpPr>
          <a:xfrm>
            <a:off x="3640037" y="4690516"/>
            <a:ext cx="1423989" cy="769442"/>
            <a:chOff x="2083592" y="5084575"/>
            <a:chExt cx="1423989" cy="769442"/>
          </a:xfrm>
        </p:grpSpPr>
        <p:sp>
          <p:nvSpPr>
            <p:cNvPr id="81" name="Rectangle 80">
              <a:extLst>
                <a:ext uri="{FF2B5EF4-FFF2-40B4-BE49-F238E27FC236}">
                  <a16:creationId xmlns:a16="http://schemas.microsoft.com/office/drawing/2014/main" id="{8757A39C-69A8-422E-B593-E0CB9A121A1E}"/>
                </a:ext>
              </a:extLst>
            </p:cNvPr>
            <p:cNvSpPr/>
            <p:nvPr/>
          </p:nvSpPr>
          <p:spPr bwMode="auto">
            <a:xfrm>
              <a:off x="2083592" y="5084575"/>
              <a:ext cx="1423989" cy="769442"/>
            </a:xfrm>
            <a:prstGeom prst="rect">
              <a:avLst/>
            </a:prstGeom>
            <a:solidFill>
              <a:sysClr val="window" lastClr="FFFFFF">
                <a:lumMod val="9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82" name="TextBox 81">
              <a:extLst>
                <a:ext uri="{FF2B5EF4-FFF2-40B4-BE49-F238E27FC236}">
                  <a16:creationId xmlns:a16="http://schemas.microsoft.com/office/drawing/2014/main" id="{C79B9A0F-7FD6-4CAC-8C89-944501A25F8C}"/>
                </a:ext>
              </a:extLst>
            </p:cNvPr>
            <p:cNvSpPr txBox="1"/>
            <p:nvPr/>
          </p:nvSpPr>
          <p:spPr>
            <a:xfrm>
              <a:off x="2083592" y="5169214"/>
              <a:ext cx="142398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Landfill, incineration or energy from waste</a:t>
              </a:r>
            </a:p>
          </p:txBody>
        </p:sp>
      </p:grpSp>
      <p:grpSp>
        <p:nvGrpSpPr>
          <p:cNvPr id="83" name="Group 82">
            <a:extLst>
              <a:ext uri="{FF2B5EF4-FFF2-40B4-BE49-F238E27FC236}">
                <a16:creationId xmlns:a16="http://schemas.microsoft.com/office/drawing/2014/main" id="{ABB9B690-4E3B-4961-B655-A56FBE9A5EE7}"/>
              </a:ext>
            </a:extLst>
          </p:cNvPr>
          <p:cNvGrpSpPr/>
          <p:nvPr/>
        </p:nvGrpSpPr>
        <p:grpSpPr>
          <a:xfrm>
            <a:off x="7192860" y="4686162"/>
            <a:ext cx="1423990" cy="769442"/>
            <a:chOff x="5636415" y="5080221"/>
            <a:chExt cx="1423990" cy="769442"/>
          </a:xfrm>
        </p:grpSpPr>
        <p:sp>
          <p:nvSpPr>
            <p:cNvPr id="84" name="Rectangle 83">
              <a:extLst>
                <a:ext uri="{FF2B5EF4-FFF2-40B4-BE49-F238E27FC236}">
                  <a16:creationId xmlns:a16="http://schemas.microsoft.com/office/drawing/2014/main" id="{27A11EA7-9120-4DD3-8F03-05925035C19C}"/>
                </a:ext>
              </a:extLst>
            </p:cNvPr>
            <p:cNvSpPr/>
            <p:nvPr/>
          </p:nvSpPr>
          <p:spPr bwMode="auto">
            <a:xfrm>
              <a:off x="5636416" y="5080221"/>
              <a:ext cx="1423989" cy="769442"/>
            </a:xfrm>
            <a:prstGeom prst="rect">
              <a:avLst/>
            </a:prstGeom>
            <a:solidFill>
              <a:sysClr val="window" lastClr="FFFFFF">
                <a:lumMod val="9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85" name="TextBox 84">
              <a:extLst>
                <a:ext uri="{FF2B5EF4-FFF2-40B4-BE49-F238E27FC236}">
                  <a16:creationId xmlns:a16="http://schemas.microsoft.com/office/drawing/2014/main" id="{71FE6D65-3927-427C-AB5F-4230FC41D024}"/>
                </a:ext>
              </a:extLst>
            </p:cNvPr>
            <p:cNvSpPr txBox="1"/>
            <p:nvPr/>
          </p:nvSpPr>
          <p:spPr>
            <a:xfrm>
              <a:off x="5636415" y="5169214"/>
              <a:ext cx="1423989"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Incineration or treatment prior to landfill</a:t>
              </a:r>
            </a:p>
          </p:txBody>
        </p:sp>
      </p:grpSp>
      <p:grpSp>
        <p:nvGrpSpPr>
          <p:cNvPr id="86" name="Group 85">
            <a:extLst>
              <a:ext uri="{FF2B5EF4-FFF2-40B4-BE49-F238E27FC236}">
                <a16:creationId xmlns:a16="http://schemas.microsoft.com/office/drawing/2014/main" id="{0FD77AB1-373A-4620-A762-699AA773DE86}"/>
              </a:ext>
            </a:extLst>
          </p:cNvPr>
          <p:cNvGrpSpPr/>
          <p:nvPr/>
        </p:nvGrpSpPr>
        <p:grpSpPr>
          <a:xfrm>
            <a:off x="8970082" y="4700937"/>
            <a:ext cx="1423989" cy="769442"/>
            <a:chOff x="7413637" y="5094996"/>
            <a:chExt cx="1423989" cy="769442"/>
          </a:xfrm>
        </p:grpSpPr>
        <p:sp>
          <p:nvSpPr>
            <p:cNvPr id="87" name="Rectangle 86">
              <a:extLst>
                <a:ext uri="{FF2B5EF4-FFF2-40B4-BE49-F238E27FC236}">
                  <a16:creationId xmlns:a16="http://schemas.microsoft.com/office/drawing/2014/main" id="{933AC7A9-25AB-47DB-A709-102C43BA2A58}"/>
                </a:ext>
              </a:extLst>
            </p:cNvPr>
            <p:cNvSpPr/>
            <p:nvPr/>
          </p:nvSpPr>
          <p:spPr bwMode="auto">
            <a:xfrm>
              <a:off x="7413637" y="5094996"/>
              <a:ext cx="1423989" cy="769442"/>
            </a:xfrm>
            <a:prstGeom prst="rect">
              <a:avLst/>
            </a:prstGeom>
            <a:solidFill>
              <a:sysClr val="window" lastClr="FFFFFF">
                <a:lumMod val="9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88" name="TextBox 87">
              <a:extLst>
                <a:ext uri="{FF2B5EF4-FFF2-40B4-BE49-F238E27FC236}">
                  <a16:creationId xmlns:a16="http://schemas.microsoft.com/office/drawing/2014/main" id="{E5551EDE-0CD6-43A7-A5E6-2E25632C234E}"/>
                </a:ext>
              </a:extLst>
            </p:cNvPr>
            <p:cNvSpPr txBox="1"/>
            <p:nvPr/>
          </p:nvSpPr>
          <p:spPr>
            <a:xfrm>
              <a:off x="7413637" y="5333149"/>
              <a:ext cx="1423989"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rPr>
                <a:t>Incineration</a:t>
              </a:r>
            </a:p>
          </p:txBody>
        </p:sp>
      </p:grpSp>
      <p:grpSp>
        <p:nvGrpSpPr>
          <p:cNvPr id="89" name="Group 88">
            <a:extLst>
              <a:ext uri="{FF2B5EF4-FFF2-40B4-BE49-F238E27FC236}">
                <a16:creationId xmlns:a16="http://schemas.microsoft.com/office/drawing/2014/main" id="{C972F878-82B7-4B6E-994E-A28D1A89FB2E}"/>
              </a:ext>
            </a:extLst>
          </p:cNvPr>
          <p:cNvGrpSpPr/>
          <p:nvPr/>
        </p:nvGrpSpPr>
        <p:grpSpPr>
          <a:xfrm>
            <a:off x="5416448" y="4700937"/>
            <a:ext cx="1425113" cy="831197"/>
            <a:chOff x="3860003" y="5094996"/>
            <a:chExt cx="1425113" cy="831197"/>
          </a:xfrm>
        </p:grpSpPr>
        <p:sp>
          <p:nvSpPr>
            <p:cNvPr id="90" name="Rectangle 89">
              <a:extLst>
                <a:ext uri="{FF2B5EF4-FFF2-40B4-BE49-F238E27FC236}">
                  <a16:creationId xmlns:a16="http://schemas.microsoft.com/office/drawing/2014/main" id="{3E8F1525-DDBD-4FB0-872D-2B58EEB09EE5}"/>
                </a:ext>
              </a:extLst>
            </p:cNvPr>
            <p:cNvSpPr/>
            <p:nvPr/>
          </p:nvSpPr>
          <p:spPr bwMode="auto">
            <a:xfrm>
              <a:off x="3860003" y="5094996"/>
              <a:ext cx="1423989" cy="769442"/>
            </a:xfrm>
            <a:prstGeom prst="rect">
              <a:avLst/>
            </a:prstGeom>
            <a:solidFill>
              <a:sysClr val="window" lastClr="FFFFFF">
                <a:lumMod val="9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defTabSz="914400" eaLnBrk="0" fontAlgn="base" latinLnBrk="0" hangingPunct="0">
                <a:lnSpc>
                  <a:spcPct val="100000"/>
                </a:lnSpc>
                <a:spcBef>
                  <a:spcPct val="20000"/>
                </a:spcBef>
                <a:spcAft>
                  <a:spcPct val="20000"/>
                </a:spcAft>
                <a:buClr>
                  <a:srgbClr val="009B9B"/>
                </a:buClr>
                <a:buSzPct val="80000"/>
                <a:buFont typeface="Wingdings" pitchFamily="2" charset="2"/>
                <a:buNone/>
                <a:tabLst/>
                <a:defRPr/>
              </a:pPr>
              <a:endParaRPr kumimoji="0" lang="en-GB" sz="1800" b="1" i="0" u="none" strike="noStrike" kern="0" cap="none" spc="0" normalizeH="0" baseline="0" noProof="0">
                <a:ln>
                  <a:noFill/>
                </a:ln>
                <a:solidFill>
                  <a:prstClr val="black"/>
                </a:solidFill>
                <a:effectLst/>
                <a:uLnTx/>
                <a:uFillTx/>
                <a:latin typeface="Arial" charset="0"/>
              </a:endParaRPr>
            </a:p>
          </p:txBody>
        </p:sp>
        <p:sp>
          <p:nvSpPr>
            <p:cNvPr id="91" name="Rectangle 90">
              <a:extLst>
                <a:ext uri="{FF2B5EF4-FFF2-40B4-BE49-F238E27FC236}">
                  <a16:creationId xmlns:a16="http://schemas.microsoft.com/office/drawing/2014/main" id="{55A10E63-3CAB-4E85-A99B-C29E2A669439}"/>
                </a:ext>
              </a:extLst>
            </p:cNvPr>
            <p:cNvSpPr/>
            <p:nvPr/>
          </p:nvSpPr>
          <p:spPr>
            <a:xfrm>
              <a:off x="3861127" y="5095196"/>
              <a:ext cx="1423989" cy="830997"/>
            </a:xfrm>
            <a:prstGeom prst="rect">
              <a:avLst/>
            </a:prstGeom>
          </p:spPr>
          <p:txBody>
            <a:bodyPr wrap="square">
              <a:spAutoFit/>
            </a:bodyPr>
            <a:lstStyle/>
            <a:p>
              <a:pPr marL="0" marR="0" lvl="0" indent="0" algn="ctr" defTabSz="914400" eaLnBrk="0" fontAlgn="base" latinLnBrk="0" hangingPunct="0">
                <a:lnSpc>
                  <a:spcPct val="100000"/>
                </a:lnSpc>
                <a:spcBef>
                  <a:spcPct val="20000"/>
                </a:spcBef>
                <a:spcAft>
                  <a:spcPct val="20000"/>
                </a:spcAft>
                <a:buClr>
                  <a:srgbClr val="009B9B"/>
                </a:buClr>
                <a:buSzPct val="80000"/>
                <a:buFontTx/>
                <a:buNone/>
                <a:tabLst/>
                <a:defRPr/>
              </a:pPr>
              <a:r>
                <a:rPr kumimoji="0" lang="en-GB" sz="1200" b="0" i="0" u="none" strike="noStrike" kern="0" cap="none" spc="0" normalizeH="0" baseline="0" noProof="0" dirty="0">
                  <a:ln>
                    <a:noFill/>
                  </a:ln>
                  <a:solidFill>
                    <a:prstClr val="black"/>
                  </a:solidFill>
                  <a:effectLst/>
                  <a:uLnTx/>
                  <a:uFillTx/>
                </a:rPr>
                <a:t>Recycled, deep landfill, incineration or energy from waste</a:t>
              </a:r>
            </a:p>
          </p:txBody>
        </p:sp>
      </p:grpSp>
      <p:sp>
        <p:nvSpPr>
          <p:cNvPr id="92" name="TextBox 91">
            <a:extLst>
              <a:ext uri="{FF2B5EF4-FFF2-40B4-BE49-F238E27FC236}">
                <a16:creationId xmlns:a16="http://schemas.microsoft.com/office/drawing/2014/main" id="{9BE6AC98-0112-4D7C-9EC4-33BB5D3EE212}"/>
              </a:ext>
            </a:extLst>
          </p:cNvPr>
          <p:cNvSpPr txBox="1"/>
          <p:nvPr/>
        </p:nvSpPr>
        <p:spPr>
          <a:xfrm>
            <a:off x="1896418" y="5583912"/>
            <a:ext cx="1358402" cy="461665"/>
          </a:xfrm>
          <a:prstGeom prst="rect">
            <a:avLst/>
          </a:prstGeom>
          <a:noFill/>
        </p:spPr>
        <p:txBody>
          <a:bodyPr wrap="square" rtlCol="0">
            <a:spAutoFit/>
          </a:bodyPr>
          <a:lstStyle/>
          <a:p>
            <a:pPr algn="ctr"/>
            <a:r>
              <a:rPr lang="en-GB" sz="1400" b="1" dirty="0">
                <a:solidFill>
                  <a:prstClr val="black"/>
                </a:solidFill>
              </a:rPr>
              <a:t>$190 </a:t>
            </a:r>
          </a:p>
          <a:p>
            <a:pPr algn="ctr"/>
            <a:r>
              <a:rPr lang="en-GB" sz="1000" b="1" dirty="0">
                <a:solidFill>
                  <a:prstClr val="black"/>
                </a:solidFill>
              </a:rPr>
              <a:t>per tonne</a:t>
            </a:r>
            <a:endParaRPr lang="en-GB" sz="1400" b="1" dirty="0">
              <a:solidFill>
                <a:prstClr val="black"/>
              </a:solidFill>
            </a:endParaRPr>
          </a:p>
        </p:txBody>
      </p:sp>
      <p:sp>
        <p:nvSpPr>
          <p:cNvPr id="93" name="TextBox 92">
            <a:extLst>
              <a:ext uri="{FF2B5EF4-FFF2-40B4-BE49-F238E27FC236}">
                <a16:creationId xmlns:a16="http://schemas.microsoft.com/office/drawing/2014/main" id="{9AAAE630-0DD8-4E06-85EE-A07246D54F74}"/>
              </a:ext>
            </a:extLst>
          </p:cNvPr>
          <p:cNvSpPr txBox="1"/>
          <p:nvPr/>
        </p:nvSpPr>
        <p:spPr>
          <a:xfrm>
            <a:off x="3671060" y="5583912"/>
            <a:ext cx="1358402" cy="461665"/>
          </a:xfrm>
          <a:prstGeom prst="rect">
            <a:avLst/>
          </a:prstGeom>
          <a:noFill/>
        </p:spPr>
        <p:txBody>
          <a:bodyPr wrap="square" rtlCol="0">
            <a:spAutoFit/>
          </a:bodyPr>
          <a:lstStyle/>
          <a:p>
            <a:pPr algn="ctr"/>
            <a:r>
              <a:rPr lang="en-GB" sz="1400" b="1" dirty="0">
                <a:solidFill>
                  <a:prstClr val="black"/>
                </a:solidFill>
              </a:rPr>
              <a:t>$187 </a:t>
            </a:r>
          </a:p>
          <a:p>
            <a:pPr algn="ctr"/>
            <a:r>
              <a:rPr lang="en-GB" sz="1000" b="1" dirty="0">
                <a:solidFill>
                  <a:prstClr val="black"/>
                </a:solidFill>
              </a:rPr>
              <a:t>per tonne</a:t>
            </a:r>
            <a:endParaRPr lang="en-GB" sz="1400" b="1" dirty="0">
              <a:solidFill>
                <a:prstClr val="black"/>
              </a:solidFill>
            </a:endParaRPr>
          </a:p>
        </p:txBody>
      </p:sp>
      <p:sp>
        <p:nvSpPr>
          <p:cNvPr id="94" name="TextBox 93">
            <a:extLst>
              <a:ext uri="{FF2B5EF4-FFF2-40B4-BE49-F238E27FC236}">
                <a16:creationId xmlns:a16="http://schemas.microsoft.com/office/drawing/2014/main" id="{174D09C5-2F3B-4666-9627-B2A0BDD7D793}"/>
              </a:ext>
            </a:extLst>
          </p:cNvPr>
          <p:cNvSpPr txBox="1"/>
          <p:nvPr/>
        </p:nvSpPr>
        <p:spPr>
          <a:xfrm>
            <a:off x="5449241" y="5583911"/>
            <a:ext cx="1358402" cy="461665"/>
          </a:xfrm>
          <a:prstGeom prst="rect">
            <a:avLst/>
          </a:prstGeom>
          <a:noFill/>
        </p:spPr>
        <p:txBody>
          <a:bodyPr wrap="square" rtlCol="0">
            <a:spAutoFit/>
          </a:bodyPr>
          <a:lstStyle/>
          <a:p>
            <a:pPr algn="ctr"/>
            <a:r>
              <a:rPr lang="en-GB" sz="1400" b="1" dirty="0">
                <a:solidFill>
                  <a:prstClr val="black"/>
                </a:solidFill>
              </a:rPr>
              <a:t>$317</a:t>
            </a:r>
          </a:p>
          <a:p>
            <a:pPr algn="ctr"/>
            <a:r>
              <a:rPr lang="en-GB" sz="1000" b="1" dirty="0">
                <a:solidFill>
                  <a:prstClr val="black"/>
                </a:solidFill>
              </a:rPr>
              <a:t>per tonne</a:t>
            </a:r>
            <a:endParaRPr lang="en-GB" sz="1400" b="1" dirty="0">
              <a:solidFill>
                <a:prstClr val="black"/>
              </a:solidFill>
            </a:endParaRPr>
          </a:p>
        </p:txBody>
      </p:sp>
      <p:sp>
        <p:nvSpPr>
          <p:cNvPr id="95" name="TextBox 94">
            <a:extLst>
              <a:ext uri="{FF2B5EF4-FFF2-40B4-BE49-F238E27FC236}">
                <a16:creationId xmlns:a16="http://schemas.microsoft.com/office/drawing/2014/main" id="{185B303A-7961-4327-A484-69F546346C53}"/>
              </a:ext>
            </a:extLst>
          </p:cNvPr>
          <p:cNvSpPr txBox="1"/>
          <p:nvPr/>
        </p:nvSpPr>
        <p:spPr>
          <a:xfrm>
            <a:off x="7225653" y="5583911"/>
            <a:ext cx="1358402" cy="461665"/>
          </a:xfrm>
          <a:prstGeom prst="rect">
            <a:avLst/>
          </a:prstGeom>
          <a:noFill/>
        </p:spPr>
        <p:txBody>
          <a:bodyPr wrap="square" rtlCol="0">
            <a:spAutoFit/>
          </a:bodyPr>
          <a:lstStyle/>
          <a:p>
            <a:pPr algn="ctr"/>
            <a:r>
              <a:rPr lang="en-GB" sz="1400" b="1" dirty="0">
                <a:solidFill>
                  <a:prstClr val="black"/>
                </a:solidFill>
              </a:rPr>
              <a:t>$444 - 602 </a:t>
            </a:r>
          </a:p>
          <a:p>
            <a:pPr algn="ctr"/>
            <a:r>
              <a:rPr lang="en-GB" sz="1000" b="1" dirty="0">
                <a:solidFill>
                  <a:prstClr val="black"/>
                </a:solidFill>
              </a:rPr>
              <a:t>per tonne</a:t>
            </a:r>
            <a:endParaRPr lang="en-GB" sz="1400" b="1" dirty="0">
              <a:solidFill>
                <a:prstClr val="black"/>
              </a:solidFill>
            </a:endParaRPr>
          </a:p>
        </p:txBody>
      </p:sp>
    </p:spTree>
    <p:extLst>
      <p:ext uri="{BB962C8B-B14F-4D97-AF65-F5344CB8AC3E}">
        <p14:creationId xmlns:p14="http://schemas.microsoft.com/office/powerpoint/2010/main" val="4047749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25FE-A656-47CD-AA29-A6159D0769B4}"/>
              </a:ext>
            </a:extLst>
          </p:cNvPr>
          <p:cNvSpPr>
            <a:spLocks noGrp="1"/>
          </p:cNvSpPr>
          <p:nvPr>
            <p:ph type="title"/>
          </p:nvPr>
        </p:nvSpPr>
        <p:spPr/>
        <p:txBody>
          <a:bodyPr/>
          <a:lstStyle/>
          <a:p>
            <a:r>
              <a:rPr lang="en-GB" sz="2800" b="1" dirty="0"/>
              <a:t>Single use products and typical materials</a:t>
            </a:r>
          </a:p>
        </p:txBody>
      </p:sp>
      <p:pic>
        <p:nvPicPr>
          <p:cNvPr id="3" name="Picture 2" descr="A picture containing object, black, white, holding&#10;&#10;Description automatically generated">
            <a:extLst>
              <a:ext uri="{FF2B5EF4-FFF2-40B4-BE49-F238E27FC236}">
                <a16:creationId xmlns:a16="http://schemas.microsoft.com/office/drawing/2014/main" id="{CC5338BD-6920-4B02-BF31-A4C45DBAA1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7" r="32083"/>
          <a:stretch/>
        </p:blipFill>
        <p:spPr>
          <a:xfrm>
            <a:off x="1303574" y="2138268"/>
            <a:ext cx="760929" cy="2030197"/>
          </a:xfrm>
          <a:prstGeom prst="rect">
            <a:avLst/>
          </a:prstGeom>
        </p:spPr>
      </p:pic>
      <p:grpSp>
        <p:nvGrpSpPr>
          <p:cNvPr id="7" name="Group 6">
            <a:extLst>
              <a:ext uri="{FF2B5EF4-FFF2-40B4-BE49-F238E27FC236}">
                <a16:creationId xmlns:a16="http://schemas.microsoft.com/office/drawing/2014/main" id="{683BF71A-0CEE-4FF5-BB69-853F0B5D9BA7}"/>
              </a:ext>
            </a:extLst>
          </p:cNvPr>
          <p:cNvGrpSpPr/>
          <p:nvPr/>
        </p:nvGrpSpPr>
        <p:grpSpPr>
          <a:xfrm>
            <a:off x="2639616" y="2210430"/>
            <a:ext cx="1940571" cy="1862575"/>
            <a:chOff x="2098411" y="2424637"/>
            <a:chExt cx="1940571" cy="1862575"/>
          </a:xfrm>
        </p:grpSpPr>
        <p:pic>
          <p:nvPicPr>
            <p:cNvPr id="19" name="Picture 18" descr="A close up of a logo&#10;&#10;Description automatically generated">
              <a:extLst>
                <a:ext uri="{FF2B5EF4-FFF2-40B4-BE49-F238E27FC236}">
                  <a16:creationId xmlns:a16="http://schemas.microsoft.com/office/drawing/2014/main" id="{95449518-0039-433B-9011-3844AC0AB6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rot="20083304" flipH="1">
              <a:off x="2098411" y="2587764"/>
              <a:ext cx="1438834" cy="1699448"/>
            </a:xfrm>
            <a:prstGeom prst="rect">
              <a:avLst/>
            </a:prstGeom>
          </p:spPr>
        </p:pic>
        <p:pic>
          <p:nvPicPr>
            <p:cNvPr id="4" name="Picture 3" descr="A close up of a logo&#10;&#10;Description automatically generated">
              <a:extLst>
                <a:ext uri="{FF2B5EF4-FFF2-40B4-BE49-F238E27FC236}">
                  <a16:creationId xmlns:a16="http://schemas.microsoft.com/office/drawing/2014/main" id="{D4489957-C72D-4365-88AC-D39F3EA45BBC}"/>
                </a:ext>
              </a:extLst>
            </p:cNvPr>
            <p:cNvPicPr>
              <a:picLocks noChangeAspect="1"/>
            </p:cNvPicPr>
            <p:nvPr/>
          </p:nvPicPr>
          <p:blipFill>
            <a:blip r:embed="rId6"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rot="362029">
              <a:off x="2371983" y="2424637"/>
              <a:ext cx="1666999" cy="1666118"/>
            </a:xfrm>
            <a:prstGeom prst="rect">
              <a:avLst/>
            </a:prstGeom>
          </p:spPr>
        </p:pic>
      </p:grpSp>
      <p:pic>
        <p:nvPicPr>
          <p:cNvPr id="5" name="Picture 4" descr="A picture containing umbrella&#10;&#10;Description automatically generated">
            <a:extLst>
              <a:ext uri="{FF2B5EF4-FFF2-40B4-BE49-F238E27FC236}">
                <a16:creationId xmlns:a16="http://schemas.microsoft.com/office/drawing/2014/main" id="{E79E5851-B6FF-48BC-9BEA-8ACD79E695EF}"/>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64" t="40628" r="1" b="29399"/>
          <a:stretch/>
        </p:blipFill>
        <p:spPr>
          <a:xfrm rot="20779275">
            <a:off x="4855005" y="3576841"/>
            <a:ext cx="1489209" cy="443183"/>
          </a:xfrm>
          <a:prstGeom prst="rect">
            <a:avLst/>
          </a:prstGeom>
        </p:spPr>
      </p:pic>
      <p:pic>
        <p:nvPicPr>
          <p:cNvPr id="6" name="Picture 5" descr="A close up of a logo&#10;&#10;Description automatically generated">
            <a:extLst>
              <a:ext uri="{FF2B5EF4-FFF2-40B4-BE49-F238E27FC236}">
                <a16:creationId xmlns:a16="http://schemas.microsoft.com/office/drawing/2014/main" id="{94F32FDE-8616-42AA-9E73-6102C35F1E18}"/>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rot="20409740">
            <a:off x="7009224" y="2322942"/>
            <a:ext cx="670880" cy="2030197"/>
          </a:xfrm>
          <a:prstGeom prst="rect">
            <a:avLst/>
          </a:prstGeom>
        </p:spPr>
      </p:pic>
      <p:sp>
        <p:nvSpPr>
          <p:cNvPr id="8" name="TextBox 7">
            <a:extLst>
              <a:ext uri="{FF2B5EF4-FFF2-40B4-BE49-F238E27FC236}">
                <a16:creationId xmlns:a16="http://schemas.microsoft.com/office/drawing/2014/main" id="{F2714596-D5A0-44ED-AD3A-DB33F54CB2FD}"/>
              </a:ext>
            </a:extLst>
          </p:cNvPr>
          <p:cNvSpPr txBox="1"/>
          <p:nvPr/>
        </p:nvSpPr>
        <p:spPr>
          <a:xfrm>
            <a:off x="983432" y="4402179"/>
            <a:ext cx="1401212" cy="646331"/>
          </a:xfrm>
          <a:prstGeom prst="rect">
            <a:avLst/>
          </a:prstGeom>
          <a:noFill/>
        </p:spPr>
        <p:txBody>
          <a:bodyPr wrap="square" rtlCol="0">
            <a:spAutoFit/>
          </a:bodyPr>
          <a:lstStyle/>
          <a:p>
            <a:pPr algn="ctr"/>
            <a:r>
              <a:rPr lang="en-GB" dirty="0"/>
              <a:t>Syringe,</a:t>
            </a:r>
          </a:p>
          <a:p>
            <a:pPr algn="ctr"/>
            <a:r>
              <a:rPr lang="en-GB" dirty="0"/>
              <a:t>needles</a:t>
            </a:r>
          </a:p>
        </p:txBody>
      </p:sp>
      <p:sp>
        <p:nvSpPr>
          <p:cNvPr id="9" name="TextBox 8">
            <a:extLst>
              <a:ext uri="{FF2B5EF4-FFF2-40B4-BE49-F238E27FC236}">
                <a16:creationId xmlns:a16="http://schemas.microsoft.com/office/drawing/2014/main" id="{5F375E74-ACCD-47B6-9E67-1EC6D09909A8}"/>
              </a:ext>
            </a:extLst>
          </p:cNvPr>
          <p:cNvSpPr txBox="1"/>
          <p:nvPr/>
        </p:nvSpPr>
        <p:spPr>
          <a:xfrm>
            <a:off x="2909295" y="4420096"/>
            <a:ext cx="1401212" cy="646331"/>
          </a:xfrm>
          <a:prstGeom prst="rect">
            <a:avLst/>
          </a:prstGeom>
          <a:noFill/>
        </p:spPr>
        <p:txBody>
          <a:bodyPr wrap="square" rtlCol="0">
            <a:spAutoFit/>
          </a:bodyPr>
          <a:lstStyle/>
          <a:p>
            <a:pPr algn="ctr"/>
            <a:r>
              <a:rPr lang="en-GB" dirty="0"/>
              <a:t>Medical gloves</a:t>
            </a:r>
          </a:p>
        </p:txBody>
      </p:sp>
      <p:sp>
        <p:nvSpPr>
          <p:cNvPr id="10" name="TextBox 9">
            <a:extLst>
              <a:ext uri="{FF2B5EF4-FFF2-40B4-BE49-F238E27FC236}">
                <a16:creationId xmlns:a16="http://schemas.microsoft.com/office/drawing/2014/main" id="{FC406F1D-86C5-486F-AA94-750331361D21}"/>
              </a:ext>
            </a:extLst>
          </p:cNvPr>
          <p:cNvSpPr txBox="1"/>
          <p:nvPr/>
        </p:nvSpPr>
        <p:spPr>
          <a:xfrm>
            <a:off x="6855028" y="4420096"/>
            <a:ext cx="1401212" cy="646331"/>
          </a:xfrm>
          <a:prstGeom prst="rect">
            <a:avLst/>
          </a:prstGeom>
          <a:noFill/>
        </p:spPr>
        <p:txBody>
          <a:bodyPr wrap="square" rtlCol="0">
            <a:spAutoFit/>
          </a:bodyPr>
          <a:lstStyle/>
          <a:p>
            <a:pPr algn="ctr"/>
            <a:r>
              <a:rPr lang="en-GB" dirty="0"/>
              <a:t>Sample bottle, vial</a:t>
            </a:r>
          </a:p>
        </p:txBody>
      </p:sp>
      <p:sp>
        <p:nvSpPr>
          <p:cNvPr id="11" name="TextBox 10">
            <a:extLst>
              <a:ext uri="{FF2B5EF4-FFF2-40B4-BE49-F238E27FC236}">
                <a16:creationId xmlns:a16="http://schemas.microsoft.com/office/drawing/2014/main" id="{8AB19C7E-C83E-4464-AEC6-C7E0AD713B85}"/>
              </a:ext>
            </a:extLst>
          </p:cNvPr>
          <p:cNvSpPr txBox="1"/>
          <p:nvPr/>
        </p:nvSpPr>
        <p:spPr>
          <a:xfrm>
            <a:off x="4909205" y="4420096"/>
            <a:ext cx="1401212" cy="646331"/>
          </a:xfrm>
          <a:prstGeom prst="rect">
            <a:avLst/>
          </a:prstGeom>
          <a:noFill/>
        </p:spPr>
        <p:txBody>
          <a:bodyPr wrap="square" rtlCol="0">
            <a:spAutoFit/>
          </a:bodyPr>
          <a:lstStyle/>
          <a:p>
            <a:pPr algn="ctr"/>
            <a:r>
              <a:rPr lang="en-GB" dirty="0"/>
              <a:t>Sterile packaging</a:t>
            </a:r>
          </a:p>
        </p:txBody>
      </p:sp>
      <p:grpSp>
        <p:nvGrpSpPr>
          <p:cNvPr id="15" name="Group 14">
            <a:extLst>
              <a:ext uri="{FF2B5EF4-FFF2-40B4-BE49-F238E27FC236}">
                <a16:creationId xmlns:a16="http://schemas.microsoft.com/office/drawing/2014/main" id="{CFDCF724-9373-4774-8F64-C63E7BE2AB5D}"/>
              </a:ext>
            </a:extLst>
          </p:cNvPr>
          <p:cNvGrpSpPr/>
          <p:nvPr/>
        </p:nvGrpSpPr>
        <p:grpSpPr>
          <a:xfrm>
            <a:off x="9031298" y="1693760"/>
            <a:ext cx="1961246" cy="3288559"/>
            <a:chOff x="33639" y="-689017"/>
            <a:chExt cx="323445" cy="704111"/>
          </a:xfrm>
        </p:grpSpPr>
        <p:sp>
          <p:nvSpPr>
            <p:cNvPr id="17" name="Text Box 2">
              <a:extLst>
                <a:ext uri="{FF2B5EF4-FFF2-40B4-BE49-F238E27FC236}">
                  <a16:creationId xmlns:a16="http://schemas.microsoft.com/office/drawing/2014/main" id="{7572172C-9E6B-4EAE-B9FE-BD6A2DFC32A6}"/>
                </a:ext>
              </a:extLst>
            </p:cNvPr>
            <p:cNvSpPr txBox="1">
              <a:spLocks noChangeArrowheads="1"/>
            </p:cNvSpPr>
            <p:nvPr/>
          </p:nvSpPr>
          <p:spPr bwMode="auto">
            <a:xfrm>
              <a:off x="33639" y="-689017"/>
              <a:ext cx="289822" cy="145537"/>
            </a:xfrm>
            <a:prstGeom prst="rect">
              <a:avLst/>
            </a:prstGeom>
            <a:noFill/>
            <a:ln w="9525">
              <a:noFill/>
              <a:miter lim="800000"/>
              <a:headEnd/>
              <a:tailEnd/>
            </a:ln>
          </p:spPr>
          <p:txBody>
            <a:bodyPr rot="0" vert="horz" wrap="square" lIns="0" tIns="0" rIns="0" bIns="0" anchor="ctr" anchorCtr="0">
              <a:noAutofit/>
            </a:bodyPr>
            <a:lstStyle/>
            <a:p>
              <a:pPr>
                <a:lnSpc>
                  <a:spcPct val="115000"/>
                </a:lnSpc>
                <a:spcBef>
                  <a:spcPts val="600"/>
                </a:spcBef>
              </a:pPr>
              <a:r>
                <a:rPr lang="en-US" sz="1600" b="1" dirty="0">
                  <a:ea typeface="Times New Roman" panose="02020603050405020304" pitchFamily="18" charset="0"/>
                  <a:cs typeface="Times New Roman" panose="02020603050405020304" pitchFamily="18" charset="0"/>
                </a:rPr>
                <a:t>Basic materials in</a:t>
              </a:r>
              <a:r>
                <a:rPr lang="en-GB" sz="1600" dirty="0">
                  <a:ea typeface="Times New Roman" panose="02020603050405020304" pitchFamily="18" charset="0"/>
                  <a:cs typeface="Times New Roman" panose="02020603050405020304" pitchFamily="18" charset="0"/>
                </a:rPr>
                <a:t> </a:t>
              </a:r>
              <a:r>
                <a:rPr lang="en-US" sz="1600" b="1" dirty="0">
                  <a:ea typeface="Times New Roman" panose="02020603050405020304" pitchFamily="18" charset="0"/>
                  <a:cs typeface="Times New Roman" panose="02020603050405020304" pitchFamily="18" charset="0"/>
                </a:rPr>
                <a:t>biomedical waste </a:t>
              </a:r>
              <a:endParaRPr lang="en-GB" sz="1600" dirty="0">
                <a:ea typeface="Times New Roman" panose="02020603050405020304" pitchFamily="18" charset="0"/>
                <a:cs typeface="Times New Roman" panose="02020603050405020304" pitchFamily="18" charset="0"/>
              </a:endParaRPr>
            </a:p>
          </p:txBody>
        </p:sp>
        <p:sp>
          <p:nvSpPr>
            <p:cNvPr id="18" name="Text Box 2">
              <a:extLst>
                <a:ext uri="{FF2B5EF4-FFF2-40B4-BE49-F238E27FC236}">
                  <a16:creationId xmlns:a16="http://schemas.microsoft.com/office/drawing/2014/main" id="{8A5639DB-B1E1-442B-8603-56F133B4370F}"/>
                </a:ext>
              </a:extLst>
            </p:cNvPr>
            <p:cNvSpPr txBox="1">
              <a:spLocks noChangeArrowheads="1"/>
            </p:cNvSpPr>
            <p:nvPr/>
          </p:nvSpPr>
          <p:spPr bwMode="auto">
            <a:xfrm>
              <a:off x="45157" y="-550005"/>
              <a:ext cx="311927" cy="565099"/>
            </a:xfrm>
            <a:prstGeom prst="rect">
              <a:avLst/>
            </a:prstGeom>
            <a:noFill/>
            <a:ln w="9525">
              <a:noFill/>
              <a:miter lim="800000"/>
              <a:headEnd/>
              <a:tailEnd/>
            </a:ln>
          </p:spPr>
          <p:txBody>
            <a:bodyPr rot="0" vert="horz" wrap="square" lIns="0" tIns="0" rIns="0" bIns="0" anchor="ctr" anchorCtr="0">
              <a:noAutofit/>
            </a:bodyPr>
            <a:lstStyle/>
            <a:p>
              <a:pPr marL="228600" indent="-228600" algn="just">
                <a:lnSpc>
                  <a:spcPct val="115000"/>
                </a:lnSpc>
                <a:spcBef>
                  <a:spcPts val="600"/>
                </a:spcBef>
              </a:pPr>
              <a:r>
                <a:rPr lang="en-US" sz="1400" dirty="0">
                  <a:solidFill>
                    <a:schemeClr val="accent3"/>
                  </a:solidFill>
                  <a:ea typeface="Times New Roman" panose="02020603050405020304" pitchFamily="18" charset="0"/>
                  <a:cs typeface="Times New Roman" panose="02020603050405020304" pitchFamily="18" charset="0"/>
                </a:rPr>
                <a:t>Soda-lime glass</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Polyethylene</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Polypropylene</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Polystyrene</a:t>
              </a: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Latex</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Silicone</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Cotton</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Stainless steel</a:t>
              </a:r>
              <a:endParaRPr lang="en-GB" sz="1400" dirty="0">
                <a:solidFill>
                  <a:schemeClr val="accent3"/>
                </a:solidFill>
                <a:ea typeface="Times New Roman" panose="02020603050405020304" pitchFamily="18" charset="0"/>
                <a:cs typeface="Times New Roman" panose="02020603050405020304" pitchFamily="18" charset="0"/>
              </a:endParaRPr>
            </a:p>
            <a:p>
              <a:pPr marL="228600" indent="-228600" algn="just">
                <a:lnSpc>
                  <a:spcPct val="115000"/>
                </a:lnSpc>
              </a:pPr>
              <a:r>
                <a:rPr lang="en-US" sz="1400" dirty="0">
                  <a:solidFill>
                    <a:schemeClr val="accent3"/>
                  </a:solidFill>
                  <a:ea typeface="Times New Roman" panose="02020603050405020304" pitchFamily="18" charset="0"/>
                  <a:cs typeface="Times New Roman" panose="02020603050405020304" pitchFamily="18" charset="0"/>
                </a:rPr>
                <a:t>Paper</a:t>
              </a:r>
              <a:endParaRPr lang="en-GB" sz="1400" dirty="0">
                <a:solidFill>
                  <a:schemeClr val="accent3"/>
                </a:solidFill>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8180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DEE8-4489-4C66-96EB-83530F0B7565}"/>
              </a:ext>
            </a:extLst>
          </p:cNvPr>
          <p:cNvSpPr>
            <a:spLocks noGrp="1"/>
          </p:cNvSpPr>
          <p:nvPr>
            <p:ph type="title"/>
          </p:nvPr>
        </p:nvSpPr>
        <p:spPr/>
        <p:txBody>
          <a:bodyPr/>
          <a:lstStyle/>
          <a:p>
            <a:r>
              <a:rPr lang="en-GB" sz="2800" b="1" dirty="0"/>
              <a:t>Biomedical materials</a:t>
            </a:r>
          </a:p>
        </p:txBody>
      </p:sp>
      <p:sp>
        <p:nvSpPr>
          <p:cNvPr id="3" name="Rectangle 2">
            <a:extLst>
              <a:ext uri="{FF2B5EF4-FFF2-40B4-BE49-F238E27FC236}">
                <a16:creationId xmlns:a16="http://schemas.microsoft.com/office/drawing/2014/main" id="{9A975551-16E2-438F-8FE7-054B412D9548}"/>
              </a:ext>
            </a:extLst>
          </p:cNvPr>
          <p:cNvSpPr/>
          <p:nvPr/>
        </p:nvSpPr>
        <p:spPr>
          <a:xfrm>
            <a:off x="609602" y="1001790"/>
            <a:ext cx="10972798" cy="1323439"/>
          </a:xfrm>
          <a:prstGeom prst="rect">
            <a:avLst/>
          </a:prstGeom>
        </p:spPr>
        <p:txBody>
          <a:bodyPr wrap="square">
            <a:spAutoFit/>
          </a:bodyPr>
          <a:lstStyle/>
          <a:p>
            <a:r>
              <a:rPr lang="en-US" sz="1600" b="1" i="1" dirty="0">
                <a:ea typeface="Times New Roman" panose="02020603050405020304" pitchFamily="18" charset="0"/>
                <a:cs typeface="Times New Roman" panose="02020603050405020304" pitchFamily="18" charset="0"/>
              </a:rPr>
              <a:t>Biomaterials</a:t>
            </a:r>
            <a:r>
              <a:rPr lang="en-US" sz="1600" dirty="0">
                <a:ea typeface="Times New Roman" panose="02020603050405020304" pitchFamily="18" charset="0"/>
                <a:cs typeface="Times New Roman" panose="02020603050405020304" pitchFamily="18" charset="0"/>
              </a:rPr>
              <a:t>, synthetic as well as natural ones, are designed to be in contact with and interact with a biological system, such as the human body. </a:t>
            </a:r>
          </a:p>
          <a:p>
            <a:endParaRPr lang="en-US" sz="1600" dirty="0">
              <a:ea typeface="Times New Roman" panose="02020603050405020304" pitchFamily="18" charset="0"/>
              <a:cs typeface="Times New Roman" panose="02020603050405020304" pitchFamily="18" charset="0"/>
            </a:endParaRPr>
          </a:p>
          <a:p>
            <a:r>
              <a:rPr lang="en-US" sz="1600" dirty="0">
                <a:ea typeface="Times New Roman" panose="02020603050405020304" pitchFamily="18" charset="0"/>
                <a:cs typeface="Times New Roman" panose="02020603050405020304" pitchFamily="18" charset="0"/>
              </a:rPr>
              <a:t>Biomedical materials are classified under biomaterials in </a:t>
            </a:r>
            <a:r>
              <a:rPr lang="en-US" sz="1600" dirty="0" err="1">
                <a:ea typeface="Times New Roman" panose="02020603050405020304" pitchFamily="18" charset="0"/>
                <a:cs typeface="Times New Roman" panose="02020603050405020304" pitchFamily="18" charset="0"/>
              </a:rPr>
              <a:t>EduPack</a:t>
            </a:r>
            <a:r>
              <a:rPr lang="en-US" sz="1600" dirty="0">
                <a:ea typeface="Times New Roman" panose="02020603050405020304" pitchFamily="18" charset="0"/>
                <a:cs typeface="Times New Roman" panose="02020603050405020304" pitchFamily="18" charset="0"/>
              </a:rPr>
              <a:t>.</a:t>
            </a:r>
            <a:endParaRPr lang="en-GB" sz="1600" dirty="0"/>
          </a:p>
          <a:p>
            <a:endParaRPr lang="en-US" sz="1600" dirty="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370E909-2CEE-40F5-8C02-9F7EC115B43E}"/>
              </a:ext>
            </a:extLst>
          </p:cNvPr>
          <p:cNvSpPr/>
          <p:nvPr/>
        </p:nvSpPr>
        <p:spPr>
          <a:xfrm>
            <a:off x="1343472" y="2351626"/>
            <a:ext cx="3309318" cy="646331"/>
          </a:xfrm>
          <a:prstGeom prst="rect">
            <a:avLst/>
          </a:prstGeom>
        </p:spPr>
        <p:txBody>
          <a:bodyPr wrap="square">
            <a:spAutoFit/>
          </a:bodyPr>
          <a:lstStyle/>
          <a:p>
            <a:r>
              <a:rPr lang="en-GB" b="1" i="1" dirty="0" err="1"/>
              <a:t>Granta</a:t>
            </a:r>
            <a:r>
              <a:rPr lang="en-GB" b="1" i="1" dirty="0"/>
              <a:t> EduPack Science Note: Level 2 Bioengineering</a:t>
            </a:r>
            <a:endParaRPr lang="en-GB" dirty="0"/>
          </a:p>
        </p:txBody>
      </p:sp>
      <p:pic>
        <p:nvPicPr>
          <p:cNvPr id="10" name="Picture 9">
            <a:extLst>
              <a:ext uri="{FF2B5EF4-FFF2-40B4-BE49-F238E27FC236}">
                <a16:creationId xmlns:a16="http://schemas.microsoft.com/office/drawing/2014/main" id="{73288672-10E8-4953-9F07-F2DAE74A4901}"/>
              </a:ext>
            </a:extLst>
          </p:cNvPr>
          <p:cNvPicPr>
            <a:picLocks noChangeAspect="1"/>
          </p:cNvPicPr>
          <p:nvPr/>
        </p:nvPicPr>
        <p:blipFill>
          <a:blip r:embed="rId3"/>
          <a:stretch>
            <a:fillRect/>
          </a:stretch>
        </p:blipFill>
        <p:spPr>
          <a:xfrm>
            <a:off x="6340002" y="2280291"/>
            <a:ext cx="4742563" cy="3852124"/>
          </a:xfrm>
          <a:prstGeom prst="rect">
            <a:avLst/>
          </a:prstGeom>
          <a:ln>
            <a:noFill/>
          </a:ln>
        </p:spPr>
      </p:pic>
      <p:pic>
        <p:nvPicPr>
          <p:cNvPr id="11" name="Picture 10">
            <a:extLst>
              <a:ext uri="{FF2B5EF4-FFF2-40B4-BE49-F238E27FC236}">
                <a16:creationId xmlns:a16="http://schemas.microsoft.com/office/drawing/2014/main" id="{740D8D00-B778-42A1-8C9F-790069B1254E}"/>
              </a:ext>
            </a:extLst>
          </p:cNvPr>
          <p:cNvPicPr>
            <a:picLocks noChangeAspect="1"/>
          </p:cNvPicPr>
          <p:nvPr/>
        </p:nvPicPr>
        <p:blipFill rotWithShape="1">
          <a:blip r:embed="rId4"/>
          <a:srcRect t="-12776" b="-20679"/>
          <a:stretch/>
        </p:blipFill>
        <p:spPr>
          <a:xfrm>
            <a:off x="6340001" y="2280291"/>
            <a:ext cx="4742564" cy="3852124"/>
          </a:xfrm>
          <a:prstGeom prst="rect">
            <a:avLst/>
          </a:prstGeom>
          <a:solidFill>
            <a:schemeClr val="bg1"/>
          </a:solidFill>
          <a:ln>
            <a:noFill/>
          </a:ln>
        </p:spPr>
      </p:pic>
      <p:pic>
        <p:nvPicPr>
          <p:cNvPr id="12" name="Picture 11">
            <a:extLst>
              <a:ext uri="{FF2B5EF4-FFF2-40B4-BE49-F238E27FC236}">
                <a16:creationId xmlns:a16="http://schemas.microsoft.com/office/drawing/2014/main" id="{A571C0A5-A06D-4DBE-98EB-F72BBD1AE1F0}"/>
              </a:ext>
            </a:extLst>
          </p:cNvPr>
          <p:cNvPicPr>
            <a:picLocks noChangeAspect="1"/>
          </p:cNvPicPr>
          <p:nvPr/>
        </p:nvPicPr>
        <p:blipFill rotWithShape="1">
          <a:blip r:embed="rId5"/>
          <a:srcRect l="1471" t="684" r="1471" b="975"/>
          <a:stretch/>
        </p:blipFill>
        <p:spPr>
          <a:xfrm>
            <a:off x="1353411" y="3268274"/>
            <a:ext cx="2743216" cy="2568489"/>
          </a:xfrm>
          <a:prstGeom prst="rect">
            <a:avLst/>
          </a:prstGeom>
          <a:ln>
            <a:solidFill>
              <a:schemeClr val="accent4"/>
            </a:solidFill>
          </a:ln>
        </p:spPr>
      </p:pic>
    </p:spTree>
    <p:extLst>
      <p:ext uri="{BB962C8B-B14F-4D97-AF65-F5344CB8AC3E}">
        <p14:creationId xmlns:p14="http://schemas.microsoft.com/office/powerpoint/2010/main" val="23132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5566-8BB7-4E2A-9B48-F653E03533BD}"/>
              </a:ext>
            </a:extLst>
          </p:cNvPr>
          <p:cNvSpPr>
            <a:spLocks noGrp="1"/>
          </p:cNvSpPr>
          <p:nvPr>
            <p:ph type="title"/>
          </p:nvPr>
        </p:nvSpPr>
        <p:spPr/>
        <p:txBody>
          <a:bodyPr/>
          <a:lstStyle/>
          <a:p>
            <a:r>
              <a:rPr lang="en-GB" sz="2800" b="1" dirty="0"/>
              <a:t>Level 2 has very useful information</a:t>
            </a:r>
          </a:p>
        </p:txBody>
      </p:sp>
      <p:sp>
        <p:nvSpPr>
          <p:cNvPr id="10" name="TextBox 9">
            <a:extLst>
              <a:ext uri="{FF2B5EF4-FFF2-40B4-BE49-F238E27FC236}">
                <a16:creationId xmlns:a16="http://schemas.microsoft.com/office/drawing/2014/main" id="{81E90E7D-A091-4C94-B52F-029A60CC4CF6}"/>
              </a:ext>
            </a:extLst>
          </p:cNvPr>
          <p:cNvSpPr txBox="1"/>
          <p:nvPr/>
        </p:nvSpPr>
        <p:spPr>
          <a:xfrm>
            <a:off x="609600" y="836712"/>
            <a:ext cx="8310938" cy="646331"/>
          </a:xfrm>
          <a:prstGeom prst="rect">
            <a:avLst/>
          </a:prstGeom>
          <a:noFill/>
        </p:spPr>
        <p:txBody>
          <a:bodyPr wrap="square" rtlCol="0">
            <a:spAutoFit/>
          </a:bodyPr>
          <a:lstStyle/>
          <a:p>
            <a:pPr marL="285750" indent="-285750">
              <a:buFont typeface="Arial" panose="020B0604020202020204" pitchFamily="34" charset="0"/>
              <a:buChar char="•"/>
            </a:pPr>
            <a:r>
              <a:rPr lang="en-GB" dirty="0"/>
              <a:t>Level 2 Bioengineering database: 251 Materials and 110 Processes </a:t>
            </a:r>
          </a:p>
          <a:p>
            <a:pPr marL="285750" indent="-285750">
              <a:buFont typeface="Arial" panose="020B0604020202020204" pitchFamily="34" charset="0"/>
              <a:buChar char="•"/>
            </a:pPr>
            <a:r>
              <a:rPr lang="en-GB" b="1" dirty="0"/>
              <a:t>Biological or Biomedical Materials </a:t>
            </a:r>
            <a:r>
              <a:rPr lang="en-GB" dirty="0"/>
              <a:t>together with </a:t>
            </a:r>
            <a:r>
              <a:rPr lang="en-GB" b="1" dirty="0"/>
              <a:t>Engineering Materials</a:t>
            </a:r>
          </a:p>
        </p:txBody>
      </p:sp>
      <p:pic>
        <p:nvPicPr>
          <p:cNvPr id="9" name="Picture 8">
            <a:extLst>
              <a:ext uri="{FF2B5EF4-FFF2-40B4-BE49-F238E27FC236}">
                <a16:creationId xmlns:a16="http://schemas.microsoft.com/office/drawing/2014/main" id="{4F7EA2FC-D8FA-4203-878D-6939CA987C12}"/>
              </a:ext>
            </a:extLst>
          </p:cNvPr>
          <p:cNvPicPr/>
          <p:nvPr/>
        </p:nvPicPr>
        <p:blipFill>
          <a:blip r:embed="rId3">
            <a:extLst>
              <a:ext uri="{28A0092B-C50C-407E-A947-70E740481C1C}">
                <a14:useLocalDpi xmlns:a14="http://schemas.microsoft.com/office/drawing/2010/main" val="0"/>
              </a:ext>
            </a:extLst>
          </a:blip>
          <a:stretch>
            <a:fillRect/>
          </a:stretch>
        </p:blipFill>
        <p:spPr>
          <a:xfrm>
            <a:off x="2242762" y="1628800"/>
            <a:ext cx="7706476" cy="4651294"/>
          </a:xfrm>
          <a:prstGeom prst="rect">
            <a:avLst/>
          </a:prstGeom>
        </p:spPr>
      </p:pic>
    </p:spTree>
    <p:extLst>
      <p:ext uri="{BB962C8B-B14F-4D97-AF65-F5344CB8AC3E}">
        <p14:creationId xmlns:p14="http://schemas.microsoft.com/office/powerpoint/2010/main" val="421047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928CD-2FD4-468E-85AF-EC647D3CA2BC}"/>
              </a:ext>
            </a:extLst>
          </p:cNvPr>
          <p:cNvSpPr>
            <a:spLocks noGrp="1"/>
          </p:cNvSpPr>
          <p:nvPr>
            <p:ph type="title"/>
          </p:nvPr>
        </p:nvSpPr>
        <p:spPr/>
        <p:txBody>
          <a:bodyPr/>
          <a:lstStyle/>
          <a:p>
            <a:r>
              <a:rPr lang="en-GB" sz="2800" b="1" dirty="0"/>
              <a:t>Eco-properties in datasheets</a:t>
            </a:r>
          </a:p>
        </p:txBody>
      </p:sp>
      <p:pic>
        <p:nvPicPr>
          <p:cNvPr id="4" name="Picture 3">
            <a:extLst>
              <a:ext uri="{FF2B5EF4-FFF2-40B4-BE49-F238E27FC236}">
                <a16:creationId xmlns:a16="http://schemas.microsoft.com/office/drawing/2014/main" id="{14BA41C9-FA05-425C-A610-571E7ED77CF3}"/>
              </a:ext>
            </a:extLst>
          </p:cNvPr>
          <p:cNvPicPr>
            <a:picLocks noChangeAspect="1"/>
          </p:cNvPicPr>
          <p:nvPr/>
        </p:nvPicPr>
        <p:blipFill rotWithShape="1">
          <a:blip r:embed="rId3"/>
          <a:srcRect l="513"/>
          <a:stretch/>
        </p:blipFill>
        <p:spPr>
          <a:xfrm>
            <a:off x="1785259" y="783400"/>
            <a:ext cx="5213818" cy="3081337"/>
          </a:xfrm>
          <a:prstGeom prst="rect">
            <a:avLst/>
          </a:prstGeom>
          <a:ln>
            <a:solidFill>
              <a:schemeClr val="accent3"/>
            </a:solidFill>
          </a:ln>
        </p:spPr>
      </p:pic>
      <p:pic>
        <p:nvPicPr>
          <p:cNvPr id="5" name="Picture 4">
            <a:extLst>
              <a:ext uri="{FF2B5EF4-FFF2-40B4-BE49-F238E27FC236}">
                <a16:creationId xmlns:a16="http://schemas.microsoft.com/office/drawing/2014/main" id="{9FCE36A8-EA1C-4349-ACBB-D12D48A52AA5}"/>
              </a:ext>
            </a:extLst>
          </p:cNvPr>
          <p:cNvPicPr>
            <a:picLocks noChangeAspect="1"/>
          </p:cNvPicPr>
          <p:nvPr/>
        </p:nvPicPr>
        <p:blipFill rotWithShape="1">
          <a:blip r:embed="rId4"/>
          <a:srcRect l="817" b="965"/>
          <a:stretch/>
        </p:blipFill>
        <p:spPr>
          <a:xfrm>
            <a:off x="5392071" y="2669058"/>
            <a:ext cx="4951601" cy="3424238"/>
          </a:xfrm>
          <a:prstGeom prst="rect">
            <a:avLst/>
          </a:prstGeom>
          <a:ln>
            <a:solidFill>
              <a:schemeClr val="accent3"/>
            </a:solidFill>
          </a:ln>
        </p:spPr>
      </p:pic>
    </p:spTree>
    <p:extLst>
      <p:ext uri="{BB962C8B-B14F-4D97-AF65-F5344CB8AC3E}">
        <p14:creationId xmlns:p14="http://schemas.microsoft.com/office/powerpoint/2010/main" val="23429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CA2E55D1-E75E-42A9-B5BE-2EBF54A1B007}" vid="{3CA74CE9-968C-4C38-BCBF-D52F0D1A7B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g xmlns="4486bbf1-55fc-49d2-af7e-ec287a4789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9" ma:contentTypeDescription="Create a new document." ma:contentTypeScope="" ma:versionID="d2490b6917611ed4cc4d992c6093a9cd">
  <xsd:schema xmlns:xsd="http://www.w3.org/2001/XMLSchema" xmlns:xs="http://www.w3.org/2001/XMLSchema" xmlns:p="http://schemas.microsoft.com/office/2006/metadata/properties" xmlns:ns2="4486bbf1-55fc-49d2-af7e-ec287a4789b3" targetNamespace="http://schemas.microsoft.com/office/2006/metadata/properties" ma:root="true" ma:fieldsID="c883153ab8ac3a2450a700e5c9724541"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54582C-3F01-4F8D-9460-F0A670A527E2}">
  <ds:schemaRefs>
    <ds:schemaRef ds:uri="http://schemas.microsoft.com/office/2006/metadata/properties"/>
    <ds:schemaRef ds:uri="http://purl.org/dc/elements/1.1/"/>
    <ds:schemaRef ds:uri="http://schemas.microsoft.com/office/infopath/2007/PartnerControls"/>
    <ds:schemaRef ds:uri="http://purl.org/dc/dcmitype/"/>
    <ds:schemaRef ds:uri="4486bbf1-55fc-49d2-af7e-ec287a4789b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B2A1BD43-78AE-4C1B-866E-FE1D5A08F033}"/>
</file>

<file path=customXml/itemProps3.xml><?xml version="1.0" encoding="utf-8"?>
<ds:datastoreItem xmlns:ds="http://schemas.openxmlformats.org/officeDocument/2006/customXml" ds:itemID="{7F5FE876-BBFA-4E5E-8653-4E4CAC4320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4281</TotalTime>
  <Words>2595</Words>
  <Application>Microsoft Office PowerPoint</Application>
  <PresentationFormat>Widescreen</PresentationFormat>
  <Paragraphs>233</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Symbol</vt:lpstr>
      <vt:lpstr>Wingdings</vt:lpstr>
      <vt:lpstr>Calibri</vt:lpstr>
      <vt:lpstr>Courier New</vt:lpstr>
      <vt:lpstr>Ansys - Slide Master</vt:lpstr>
      <vt:lpstr>PowerPoint Presentation</vt:lpstr>
      <vt:lpstr>Agenda</vt:lpstr>
      <vt:lpstr>Sustainable Development Goals</vt:lpstr>
      <vt:lpstr>Large biomedical waste volumes</vt:lpstr>
      <vt:lpstr> </vt:lpstr>
      <vt:lpstr>Single use products and typical materials</vt:lpstr>
      <vt:lpstr>Biomedical materials</vt:lpstr>
      <vt:lpstr>Level 2 has very useful information</vt:lpstr>
      <vt:lpstr>Eco-properties in datasheets</vt:lpstr>
      <vt:lpstr>Biomedical material selection</vt:lpstr>
      <vt:lpstr>Product life cycle</vt:lpstr>
      <vt:lpstr>Low degree of recycling </vt:lpstr>
      <vt:lpstr>Eco Audit of Vials</vt:lpstr>
      <vt:lpstr>Part cost estimator: instrument tray</vt:lpstr>
      <vt:lpstr>What did EduPack add to the Understanding?</vt:lpstr>
      <vt:lpstr>Reality Check: Cambridge example</vt:lpstr>
      <vt:lpstr>Reality Check: ASM links to High-Impact Polystyrene (PS)</vt:lpstr>
      <vt:lpstr>Reality Check: ASM links to 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Soma Chakrabarti</cp:lastModifiedBy>
  <cp:revision>1</cp:revision>
  <dcterms:created xsi:type="dcterms:W3CDTF">2021-07-30T12:50:31Z</dcterms:created>
  <dcterms:modified xsi:type="dcterms:W3CDTF">2021-08-02T15:44:21Z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