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sldIdLst>
    <p:sldId id="256" r:id="rId5"/>
    <p:sldId id="622" r:id="rId6"/>
    <p:sldId id="285" r:id="rId7"/>
    <p:sldId id="288" r:id="rId8"/>
    <p:sldId id="289" r:id="rId9"/>
    <p:sldId id="623" r:id="rId10"/>
    <p:sldId id="291" r:id="rId11"/>
    <p:sldId id="292" r:id="rId12"/>
    <p:sldId id="293" r:id="rId13"/>
    <p:sldId id="298" r:id="rId14"/>
    <p:sldId id="294" r:id="rId15"/>
    <p:sldId id="602" r:id="rId16"/>
    <p:sldId id="603" r:id="rId17"/>
    <p:sldId id="619" r:id="rId18"/>
    <p:sldId id="620" r:id="rId19"/>
    <p:sldId id="610" r:id="rId20"/>
    <p:sldId id="621" r:id="rId21"/>
    <p:sldId id="589" r:id="rId22"/>
    <p:sldId id="624" r:id="rId23"/>
    <p:sldId id="258" r:id="rId24"/>
  </p:sldIdLst>
  <p:sldSz cx="12192000" cy="6858000"/>
  <p:notesSz cx="6858000" cy="9144000"/>
  <p:embeddedFontLst>
    <p:embeddedFont>
      <p:font typeface="Bookshelf Symbol 1"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BBCD2-16FA-429F-B5D6-2202D93BB2CA}" v="7" dt="2021-08-01T18:29:46.045"/>
    <p1510:client id="{8CE9DD32-8CD5-48B2-938D-8E7B2F57C084}" v="3" dt="2021-08-01T21:11:42.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3592" autoAdjust="0"/>
  </p:normalViewPr>
  <p:slideViewPr>
    <p:cSldViewPr showGuides="1">
      <p:cViewPr varScale="1">
        <p:scale>
          <a:sx n="58" d="100"/>
          <a:sy n="58" d="100"/>
        </p:scale>
        <p:origin x="2202" y="60"/>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a Chakrabarti" userId="fdf2f2a2-72d0-4b63-90c3-ecc44d4a7896" providerId="ADAL" clId="{0BFBBCD2-16FA-429F-B5D6-2202D93BB2CA}"/>
    <pc:docChg chg="undo custSel modSld">
      <pc:chgData name="Soma Chakrabarti" userId="fdf2f2a2-72d0-4b63-90c3-ecc44d4a7896" providerId="ADAL" clId="{0BFBBCD2-16FA-429F-B5D6-2202D93BB2CA}" dt="2021-08-01T18:29:46.045" v="103"/>
      <pc:docMkLst>
        <pc:docMk/>
      </pc:docMkLst>
      <pc:sldChg chg="modSp mod">
        <pc:chgData name="Soma Chakrabarti" userId="fdf2f2a2-72d0-4b63-90c3-ecc44d4a7896" providerId="ADAL" clId="{0BFBBCD2-16FA-429F-B5D6-2202D93BB2CA}" dt="2021-08-01T18:28:21.988" v="100" actId="20577"/>
        <pc:sldMkLst>
          <pc:docMk/>
          <pc:sldMk cId="3649711084" sldId="623"/>
        </pc:sldMkLst>
        <pc:spChg chg="mod">
          <ac:chgData name="Soma Chakrabarti" userId="fdf2f2a2-72d0-4b63-90c3-ecc44d4a7896" providerId="ADAL" clId="{0BFBBCD2-16FA-429F-B5D6-2202D93BB2CA}" dt="2021-08-01T18:28:03.724" v="90" actId="20577"/>
          <ac:spMkLst>
            <pc:docMk/>
            <pc:sldMk cId="3649711084" sldId="623"/>
            <ac:spMk id="8" creationId="{B76114E4-A85A-49ED-A7A1-A89D552AADE8}"/>
          </ac:spMkLst>
        </pc:spChg>
        <pc:spChg chg="mod">
          <ac:chgData name="Soma Chakrabarti" userId="fdf2f2a2-72d0-4b63-90c3-ecc44d4a7896" providerId="ADAL" clId="{0BFBBCD2-16FA-429F-B5D6-2202D93BB2CA}" dt="2021-08-01T18:27:26.046" v="68" actId="20577"/>
          <ac:spMkLst>
            <pc:docMk/>
            <pc:sldMk cId="3649711084" sldId="623"/>
            <ac:spMk id="10" creationId="{B45483DA-89A1-45B0-AAD4-0F8ABEC3FB74}"/>
          </ac:spMkLst>
        </pc:spChg>
        <pc:spChg chg="mod">
          <ac:chgData name="Soma Chakrabarti" userId="fdf2f2a2-72d0-4b63-90c3-ecc44d4a7896" providerId="ADAL" clId="{0BFBBCD2-16FA-429F-B5D6-2202D93BB2CA}" dt="2021-08-01T18:28:21.988" v="100" actId="20577"/>
          <ac:spMkLst>
            <pc:docMk/>
            <pc:sldMk cId="3649711084" sldId="623"/>
            <ac:spMk id="18" creationId="{8F39EFE5-DD9A-4E49-B166-D4D31BEAB7B7}"/>
          </ac:spMkLst>
        </pc:spChg>
        <pc:grpChg chg="mod">
          <ac:chgData name="Soma Chakrabarti" userId="fdf2f2a2-72d0-4b63-90c3-ecc44d4a7896" providerId="ADAL" clId="{0BFBBCD2-16FA-429F-B5D6-2202D93BB2CA}" dt="2021-08-01T18:27:45.192" v="71" actId="1076"/>
          <ac:grpSpMkLst>
            <pc:docMk/>
            <pc:sldMk cId="3649711084" sldId="623"/>
            <ac:grpSpMk id="4" creationId="{86F33033-3222-4755-AD4F-D8D5E97914DD}"/>
          </ac:grpSpMkLst>
        </pc:grpChg>
        <pc:grpChg chg="mod">
          <ac:chgData name="Soma Chakrabarti" userId="fdf2f2a2-72d0-4b63-90c3-ecc44d4a7896" providerId="ADAL" clId="{0BFBBCD2-16FA-429F-B5D6-2202D93BB2CA}" dt="2021-08-01T18:27:03.627" v="33" actId="1076"/>
          <ac:grpSpMkLst>
            <pc:docMk/>
            <pc:sldMk cId="3649711084" sldId="623"/>
            <ac:grpSpMk id="9" creationId="{DCAE5526-E3B0-490A-A6CA-E70B1F7AA950}"/>
          </ac:grpSpMkLst>
        </pc:grpChg>
        <pc:picChg chg="mod">
          <ac:chgData name="Soma Chakrabarti" userId="fdf2f2a2-72d0-4b63-90c3-ecc44d4a7896" providerId="ADAL" clId="{0BFBBCD2-16FA-429F-B5D6-2202D93BB2CA}" dt="2021-08-01T18:27:45.192" v="71" actId="1076"/>
          <ac:picMkLst>
            <pc:docMk/>
            <pc:sldMk cId="3649711084" sldId="623"/>
            <ac:picMk id="5" creationId="{C0362B36-03D3-45DD-8EE1-C34BE250004F}"/>
          </ac:picMkLst>
        </pc:picChg>
        <pc:picChg chg="mod">
          <ac:chgData name="Soma Chakrabarti" userId="fdf2f2a2-72d0-4b63-90c3-ecc44d4a7896" providerId="ADAL" clId="{0BFBBCD2-16FA-429F-B5D6-2202D93BB2CA}" dt="2021-08-01T18:27:45.192" v="71" actId="1076"/>
          <ac:picMkLst>
            <pc:docMk/>
            <pc:sldMk cId="3649711084" sldId="623"/>
            <ac:picMk id="6" creationId="{9BF010B0-C0C0-4BE2-8E32-725908A96443}"/>
          </ac:picMkLst>
        </pc:picChg>
        <pc:picChg chg="mod">
          <ac:chgData name="Soma Chakrabarti" userId="fdf2f2a2-72d0-4b63-90c3-ecc44d4a7896" providerId="ADAL" clId="{0BFBBCD2-16FA-429F-B5D6-2202D93BB2CA}" dt="2021-08-01T18:27:45.192" v="71" actId="1076"/>
          <ac:picMkLst>
            <pc:docMk/>
            <pc:sldMk cId="3649711084" sldId="623"/>
            <ac:picMk id="7" creationId="{F766C506-0AC8-44F7-8160-8F1273DD2130}"/>
          </ac:picMkLst>
        </pc:picChg>
        <pc:picChg chg="mod">
          <ac:chgData name="Soma Chakrabarti" userId="fdf2f2a2-72d0-4b63-90c3-ecc44d4a7896" providerId="ADAL" clId="{0BFBBCD2-16FA-429F-B5D6-2202D93BB2CA}" dt="2021-08-01T18:27:03.627" v="33" actId="1076"/>
          <ac:picMkLst>
            <pc:docMk/>
            <pc:sldMk cId="3649711084" sldId="623"/>
            <ac:picMk id="11" creationId="{16A3B36A-485B-4505-B0A5-02774FC1A499}"/>
          </ac:picMkLst>
        </pc:picChg>
        <pc:picChg chg="mod">
          <ac:chgData name="Soma Chakrabarti" userId="fdf2f2a2-72d0-4b63-90c3-ecc44d4a7896" providerId="ADAL" clId="{0BFBBCD2-16FA-429F-B5D6-2202D93BB2CA}" dt="2021-08-01T18:27:03.627" v="33" actId="1076"/>
          <ac:picMkLst>
            <pc:docMk/>
            <pc:sldMk cId="3649711084" sldId="623"/>
            <ac:picMk id="12" creationId="{15635397-A18B-4E13-8475-7AA62697E9BF}"/>
          </ac:picMkLst>
        </pc:picChg>
        <pc:picChg chg="mod">
          <ac:chgData name="Soma Chakrabarti" userId="fdf2f2a2-72d0-4b63-90c3-ecc44d4a7896" providerId="ADAL" clId="{0BFBBCD2-16FA-429F-B5D6-2202D93BB2CA}" dt="2021-08-01T18:27:03.627" v="33" actId="1076"/>
          <ac:picMkLst>
            <pc:docMk/>
            <pc:sldMk cId="3649711084" sldId="623"/>
            <ac:picMk id="13" creationId="{20F2B998-560F-4649-9833-30AE79556B5D}"/>
          </ac:picMkLst>
        </pc:picChg>
      </pc:sldChg>
      <pc:sldChg chg="addSp delSp modSp mod">
        <pc:chgData name="Soma Chakrabarti" userId="fdf2f2a2-72d0-4b63-90c3-ecc44d4a7896" providerId="ADAL" clId="{0BFBBCD2-16FA-429F-B5D6-2202D93BB2CA}" dt="2021-08-01T18:29:46.045" v="103"/>
        <pc:sldMkLst>
          <pc:docMk/>
          <pc:sldMk cId="1927845874" sldId="624"/>
        </pc:sldMkLst>
        <pc:graphicFrameChg chg="add mod">
          <ac:chgData name="Soma Chakrabarti" userId="fdf2f2a2-72d0-4b63-90c3-ecc44d4a7896" providerId="ADAL" clId="{0BFBBCD2-16FA-429F-B5D6-2202D93BB2CA}" dt="2021-08-01T18:29:46.045" v="103"/>
          <ac:graphicFrameMkLst>
            <pc:docMk/>
            <pc:sldMk cId="1927845874" sldId="624"/>
            <ac:graphicFrameMk id="7" creationId="{6280C5AB-132A-4101-9A6F-C36F5620DAD9}"/>
          </ac:graphicFrameMkLst>
        </pc:graphicFrameChg>
        <pc:graphicFrameChg chg="add mod">
          <ac:chgData name="Soma Chakrabarti" userId="fdf2f2a2-72d0-4b63-90c3-ecc44d4a7896" providerId="ADAL" clId="{0BFBBCD2-16FA-429F-B5D6-2202D93BB2CA}" dt="2021-08-01T18:29:46.045" v="103"/>
          <ac:graphicFrameMkLst>
            <pc:docMk/>
            <pc:sldMk cId="1927845874" sldId="624"/>
            <ac:graphicFrameMk id="9" creationId="{FA875A1E-073F-4395-83B9-BB950B49E44C}"/>
          </ac:graphicFrameMkLst>
        </pc:graphicFrameChg>
        <pc:picChg chg="del">
          <ac:chgData name="Soma Chakrabarti" userId="fdf2f2a2-72d0-4b63-90c3-ecc44d4a7896" providerId="ADAL" clId="{0BFBBCD2-16FA-429F-B5D6-2202D93BB2CA}" dt="2021-08-01T18:28:56.233" v="101" actId="478"/>
          <ac:picMkLst>
            <pc:docMk/>
            <pc:sldMk cId="1927845874" sldId="624"/>
            <ac:picMk id="8" creationId="{D0E41996-F0C5-4570-90A3-3719B0DA81C7}"/>
          </ac:picMkLst>
        </pc:picChg>
        <pc:picChg chg="del">
          <ac:chgData name="Soma Chakrabarti" userId="fdf2f2a2-72d0-4b63-90c3-ecc44d4a7896" providerId="ADAL" clId="{0BFBBCD2-16FA-429F-B5D6-2202D93BB2CA}" dt="2021-08-01T18:28:59.021" v="102" actId="478"/>
          <ac:picMkLst>
            <pc:docMk/>
            <pc:sldMk cId="1927845874" sldId="624"/>
            <ac:picMk id="10" creationId="{FDFFA645-8E79-4916-9FBB-E0468E4E0D3C}"/>
          </ac:picMkLst>
        </pc:picChg>
      </pc:sldChg>
    </pc:docChg>
  </pc:docChgLst>
  <pc:docChgLst>
    <pc:chgData name="Harriet Parnell" userId="60aaa540-ab7e-4072-8f5d-9876c38bbc1c" providerId="ADAL" clId="{1E0BA395-3381-4288-A39D-E02989A9D1AB}"/>
    <pc:docChg chg="custSel delSld modSld">
      <pc:chgData name="Harriet Parnell" userId="60aaa540-ab7e-4072-8f5d-9876c38bbc1c" providerId="ADAL" clId="{1E0BA395-3381-4288-A39D-E02989A9D1AB}" dt="2021-07-28T08:58:38.082" v="68"/>
      <pc:docMkLst>
        <pc:docMk/>
      </pc:docMkLst>
      <pc:sldChg chg="addSp modSp mod modNotesTx">
        <pc:chgData name="Harriet Parnell" userId="60aaa540-ab7e-4072-8f5d-9876c38bbc1c" providerId="ADAL" clId="{1E0BA395-3381-4288-A39D-E02989A9D1AB}" dt="2021-07-28T08:43:10.894" v="7"/>
        <pc:sldMkLst>
          <pc:docMk/>
          <pc:sldMk cId="3207685698" sldId="256"/>
        </pc:sldMkLst>
        <pc:spChg chg="mod">
          <ac:chgData name="Harriet Parnell" userId="60aaa540-ab7e-4072-8f5d-9876c38bbc1c" providerId="ADAL" clId="{1E0BA395-3381-4288-A39D-E02989A9D1AB}" dt="2021-07-28T08:42:26.571" v="1" actId="27636"/>
          <ac:spMkLst>
            <pc:docMk/>
            <pc:sldMk cId="3207685698" sldId="256"/>
            <ac:spMk id="2" creationId="{AE2C3BA5-6E5F-4798-87B7-B8DFFB97930D}"/>
          </ac:spMkLst>
        </pc:spChg>
        <pc:spChg chg="mod">
          <ac:chgData name="Harriet Parnell" userId="60aaa540-ab7e-4072-8f5d-9876c38bbc1c" providerId="ADAL" clId="{1E0BA395-3381-4288-A39D-E02989A9D1AB}" dt="2021-07-28T08:42:33.080" v="3" actId="27636"/>
          <ac:spMkLst>
            <pc:docMk/>
            <pc:sldMk cId="3207685698" sldId="256"/>
            <ac:spMk id="3" creationId="{8DED2F7F-2065-4CCE-9AD5-77DBF0CD5628}"/>
          </ac:spMkLst>
        </pc:spChg>
        <pc:picChg chg="add mod">
          <ac:chgData name="Harriet Parnell" userId="60aaa540-ab7e-4072-8f5d-9876c38bbc1c" providerId="ADAL" clId="{1E0BA395-3381-4288-A39D-E02989A9D1AB}" dt="2021-07-28T08:42:57.344" v="6" actId="1076"/>
          <ac:picMkLst>
            <pc:docMk/>
            <pc:sldMk cId="3207685698" sldId="256"/>
            <ac:picMk id="4" creationId="{C9D398C1-0377-4644-B05E-900F3B29C42A}"/>
          </ac:picMkLst>
        </pc:picChg>
      </pc:sldChg>
      <pc:sldChg chg="del">
        <pc:chgData name="Harriet Parnell" userId="60aaa540-ab7e-4072-8f5d-9876c38bbc1c" providerId="ADAL" clId="{1E0BA395-3381-4288-A39D-E02989A9D1AB}" dt="2021-07-28T08:43:29.781" v="8" actId="47"/>
        <pc:sldMkLst>
          <pc:docMk/>
          <pc:sldMk cId="3141553687" sldId="257"/>
        </pc:sldMkLst>
      </pc:sldChg>
      <pc:sldChg chg="modNotesTx">
        <pc:chgData name="Harriet Parnell" userId="60aaa540-ab7e-4072-8f5d-9876c38bbc1c" providerId="ADAL" clId="{1E0BA395-3381-4288-A39D-E02989A9D1AB}" dt="2021-07-28T08:58:38.082" v="68"/>
        <pc:sldMkLst>
          <pc:docMk/>
          <pc:sldMk cId="3114710565" sldId="258"/>
        </pc:sldMkLst>
      </pc:sldChg>
      <pc:sldChg chg="modSp mod">
        <pc:chgData name="Harriet Parnell" userId="60aaa540-ab7e-4072-8f5d-9876c38bbc1c" providerId="ADAL" clId="{1E0BA395-3381-4288-A39D-E02989A9D1AB}" dt="2021-07-28T08:44:09.227" v="12" actId="404"/>
        <pc:sldMkLst>
          <pc:docMk/>
          <pc:sldMk cId="2830721450" sldId="285"/>
        </pc:sldMkLst>
        <pc:spChg chg="mod">
          <ac:chgData name="Harriet Parnell" userId="60aaa540-ab7e-4072-8f5d-9876c38bbc1c" providerId="ADAL" clId="{1E0BA395-3381-4288-A39D-E02989A9D1AB}" dt="2021-07-28T08:43:55.884" v="10" actId="113"/>
          <ac:spMkLst>
            <pc:docMk/>
            <pc:sldMk cId="2830721450" sldId="285"/>
            <ac:spMk id="3" creationId="{40AA9338-E692-4C26-BFD3-77F262F85977}"/>
          </ac:spMkLst>
        </pc:spChg>
        <pc:spChg chg="mod">
          <ac:chgData name="Harriet Parnell" userId="60aaa540-ab7e-4072-8f5d-9876c38bbc1c" providerId="ADAL" clId="{1E0BA395-3381-4288-A39D-E02989A9D1AB}" dt="2021-07-28T08:44:09.227" v="12" actId="404"/>
          <ac:spMkLst>
            <pc:docMk/>
            <pc:sldMk cId="2830721450" sldId="285"/>
            <ac:spMk id="10" creationId="{3344733F-28EA-466B-B5F6-8D9BD238A417}"/>
          </ac:spMkLst>
        </pc:spChg>
        <pc:picChg chg="mod">
          <ac:chgData name="Harriet Parnell" userId="60aaa540-ab7e-4072-8f5d-9876c38bbc1c" providerId="ADAL" clId="{1E0BA395-3381-4288-A39D-E02989A9D1AB}" dt="2021-07-28T08:44:03.238" v="11" actId="554"/>
          <ac:picMkLst>
            <pc:docMk/>
            <pc:sldMk cId="2830721450" sldId="285"/>
            <ac:picMk id="8" creationId="{0EE21B4C-7776-4A45-A315-954F64DA0133}"/>
          </ac:picMkLst>
        </pc:picChg>
      </pc:sldChg>
      <pc:sldChg chg="modSp mod modNotesTx">
        <pc:chgData name="Harriet Parnell" userId="60aaa540-ab7e-4072-8f5d-9876c38bbc1c" providerId="ADAL" clId="{1E0BA395-3381-4288-A39D-E02989A9D1AB}" dt="2021-07-28T08:44:55.073" v="16" actId="2711"/>
        <pc:sldMkLst>
          <pc:docMk/>
          <pc:sldMk cId="4068741305" sldId="288"/>
        </pc:sldMkLst>
        <pc:spChg chg="mod">
          <ac:chgData name="Harriet Parnell" userId="60aaa540-ab7e-4072-8f5d-9876c38bbc1c" providerId="ADAL" clId="{1E0BA395-3381-4288-A39D-E02989A9D1AB}" dt="2021-07-28T08:44:37.305" v="13" actId="113"/>
          <ac:spMkLst>
            <pc:docMk/>
            <pc:sldMk cId="4068741305" sldId="288"/>
            <ac:spMk id="6" creationId="{B3C4F46E-07B5-4698-8F67-31C1C47A538C}"/>
          </ac:spMkLst>
        </pc:spChg>
        <pc:spChg chg="mod">
          <ac:chgData name="Harriet Parnell" userId="60aaa540-ab7e-4072-8f5d-9876c38bbc1c" providerId="ADAL" clId="{1E0BA395-3381-4288-A39D-E02989A9D1AB}" dt="2021-07-28T08:44:47.473" v="15" actId="1076"/>
          <ac:spMkLst>
            <pc:docMk/>
            <pc:sldMk cId="4068741305" sldId="288"/>
            <ac:spMk id="10" creationId="{1D4C026B-0823-40D4-B5EC-E8E434306019}"/>
          </ac:spMkLst>
        </pc:spChg>
        <pc:spChg chg="mod">
          <ac:chgData name="Harriet Parnell" userId="60aaa540-ab7e-4072-8f5d-9876c38bbc1c" providerId="ADAL" clId="{1E0BA395-3381-4288-A39D-E02989A9D1AB}" dt="2021-07-28T08:44:47.473" v="15" actId="1076"/>
          <ac:spMkLst>
            <pc:docMk/>
            <pc:sldMk cId="4068741305" sldId="288"/>
            <ac:spMk id="11" creationId="{75979643-71FF-4B21-9CDE-783AA94089EA}"/>
          </ac:spMkLst>
        </pc:spChg>
        <pc:spChg chg="mod">
          <ac:chgData name="Harriet Parnell" userId="60aaa540-ab7e-4072-8f5d-9876c38bbc1c" providerId="ADAL" clId="{1E0BA395-3381-4288-A39D-E02989A9D1AB}" dt="2021-07-28T08:44:47.473" v="15" actId="1076"/>
          <ac:spMkLst>
            <pc:docMk/>
            <pc:sldMk cId="4068741305" sldId="288"/>
            <ac:spMk id="12" creationId="{89F8C4F5-B6EB-4C16-8747-FF9B249C09D4}"/>
          </ac:spMkLst>
        </pc:spChg>
        <pc:spChg chg="mod">
          <ac:chgData name="Harriet Parnell" userId="60aaa540-ab7e-4072-8f5d-9876c38bbc1c" providerId="ADAL" clId="{1E0BA395-3381-4288-A39D-E02989A9D1AB}" dt="2021-07-28T08:44:47.473" v="15" actId="1076"/>
          <ac:spMkLst>
            <pc:docMk/>
            <pc:sldMk cId="4068741305" sldId="288"/>
            <ac:spMk id="13" creationId="{9C7E52BF-F012-4702-A40C-F71F95DD0F54}"/>
          </ac:spMkLst>
        </pc:spChg>
        <pc:spChg chg="mod">
          <ac:chgData name="Harriet Parnell" userId="60aaa540-ab7e-4072-8f5d-9876c38bbc1c" providerId="ADAL" clId="{1E0BA395-3381-4288-A39D-E02989A9D1AB}" dt="2021-07-28T08:44:47.473" v="15" actId="1076"/>
          <ac:spMkLst>
            <pc:docMk/>
            <pc:sldMk cId="4068741305" sldId="288"/>
            <ac:spMk id="14" creationId="{7DC68FED-7B0F-417D-9AAF-1BE085D7C946}"/>
          </ac:spMkLst>
        </pc:spChg>
        <pc:spChg chg="mod">
          <ac:chgData name="Harriet Parnell" userId="60aaa540-ab7e-4072-8f5d-9876c38bbc1c" providerId="ADAL" clId="{1E0BA395-3381-4288-A39D-E02989A9D1AB}" dt="2021-07-28T08:44:47.473" v="15" actId="1076"/>
          <ac:spMkLst>
            <pc:docMk/>
            <pc:sldMk cId="4068741305" sldId="288"/>
            <ac:spMk id="15" creationId="{E051AC11-6138-43D5-ACF5-AB12F674F5AF}"/>
          </ac:spMkLst>
        </pc:spChg>
        <pc:spChg chg="mod">
          <ac:chgData name="Harriet Parnell" userId="60aaa540-ab7e-4072-8f5d-9876c38bbc1c" providerId="ADAL" clId="{1E0BA395-3381-4288-A39D-E02989A9D1AB}" dt="2021-07-28T08:44:47.473" v="15" actId="1076"/>
          <ac:spMkLst>
            <pc:docMk/>
            <pc:sldMk cId="4068741305" sldId="288"/>
            <ac:spMk id="16" creationId="{8BCEE95D-165D-43AD-ADA2-61D16F26DE1C}"/>
          </ac:spMkLst>
        </pc:spChg>
        <pc:spChg chg="mod">
          <ac:chgData name="Harriet Parnell" userId="60aaa540-ab7e-4072-8f5d-9876c38bbc1c" providerId="ADAL" clId="{1E0BA395-3381-4288-A39D-E02989A9D1AB}" dt="2021-07-28T08:44:47.473" v="15" actId="1076"/>
          <ac:spMkLst>
            <pc:docMk/>
            <pc:sldMk cId="4068741305" sldId="288"/>
            <ac:spMk id="17" creationId="{0F1DD777-ED98-4D8C-93B5-93B800D3B138}"/>
          </ac:spMkLst>
        </pc:spChg>
        <pc:spChg chg="mod">
          <ac:chgData name="Harriet Parnell" userId="60aaa540-ab7e-4072-8f5d-9876c38bbc1c" providerId="ADAL" clId="{1E0BA395-3381-4288-A39D-E02989A9D1AB}" dt="2021-07-28T08:44:47.473" v="15" actId="1076"/>
          <ac:spMkLst>
            <pc:docMk/>
            <pc:sldMk cId="4068741305" sldId="288"/>
            <ac:spMk id="18" creationId="{1CD28CAA-0762-4FFC-81FA-59F9066E57D7}"/>
          </ac:spMkLst>
        </pc:spChg>
        <pc:spChg chg="mod">
          <ac:chgData name="Harriet Parnell" userId="60aaa540-ab7e-4072-8f5d-9876c38bbc1c" providerId="ADAL" clId="{1E0BA395-3381-4288-A39D-E02989A9D1AB}" dt="2021-07-28T08:44:47.473" v="15" actId="1076"/>
          <ac:spMkLst>
            <pc:docMk/>
            <pc:sldMk cId="4068741305" sldId="288"/>
            <ac:spMk id="19" creationId="{E7C65531-F8D7-4433-9010-37474833DE88}"/>
          </ac:spMkLst>
        </pc:spChg>
        <pc:spChg chg="mod">
          <ac:chgData name="Harriet Parnell" userId="60aaa540-ab7e-4072-8f5d-9876c38bbc1c" providerId="ADAL" clId="{1E0BA395-3381-4288-A39D-E02989A9D1AB}" dt="2021-07-28T08:44:47.473" v="15" actId="1076"/>
          <ac:spMkLst>
            <pc:docMk/>
            <pc:sldMk cId="4068741305" sldId="288"/>
            <ac:spMk id="20" creationId="{BCFAF4EA-6703-400E-9926-0126B7F1D361}"/>
          </ac:spMkLst>
        </pc:spChg>
        <pc:spChg chg="mod">
          <ac:chgData name="Harriet Parnell" userId="60aaa540-ab7e-4072-8f5d-9876c38bbc1c" providerId="ADAL" clId="{1E0BA395-3381-4288-A39D-E02989A9D1AB}" dt="2021-07-28T08:44:47.473" v="15" actId="1076"/>
          <ac:spMkLst>
            <pc:docMk/>
            <pc:sldMk cId="4068741305" sldId="288"/>
            <ac:spMk id="21" creationId="{D456893A-EF2F-4E03-AF52-8FBB8B41C5C9}"/>
          </ac:spMkLst>
        </pc:spChg>
        <pc:spChg chg="mod">
          <ac:chgData name="Harriet Parnell" userId="60aaa540-ab7e-4072-8f5d-9876c38bbc1c" providerId="ADAL" clId="{1E0BA395-3381-4288-A39D-E02989A9D1AB}" dt="2021-07-28T08:44:47.473" v="15" actId="1076"/>
          <ac:spMkLst>
            <pc:docMk/>
            <pc:sldMk cId="4068741305" sldId="288"/>
            <ac:spMk id="22" creationId="{FCDCB471-10EB-46EF-A967-8F652AB405F0}"/>
          </ac:spMkLst>
        </pc:spChg>
        <pc:spChg chg="mod">
          <ac:chgData name="Harriet Parnell" userId="60aaa540-ab7e-4072-8f5d-9876c38bbc1c" providerId="ADAL" clId="{1E0BA395-3381-4288-A39D-E02989A9D1AB}" dt="2021-07-28T08:44:47.473" v="15" actId="1076"/>
          <ac:spMkLst>
            <pc:docMk/>
            <pc:sldMk cId="4068741305" sldId="288"/>
            <ac:spMk id="23" creationId="{71164A46-D3D4-4F36-8147-D97250727848}"/>
          </ac:spMkLst>
        </pc:spChg>
        <pc:spChg chg="mod">
          <ac:chgData name="Harriet Parnell" userId="60aaa540-ab7e-4072-8f5d-9876c38bbc1c" providerId="ADAL" clId="{1E0BA395-3381-4288-A39D-E02989A9D1AB}" dt="2021-07-28T08:44:47.473" v="15" actId="1076"/>
          <ac:spMkLst>
            <pc:docMk/>
            <pc:sldMk cId="4068741305" sldId="288"/>
            <ac:spMk id="24" creationId="{30F0982A-4F9B-4DED-83C3-A8E32E958ECA}"/>
          </ac:spMkLst>
        </pc:spChg>
        <pc:spChg chg="mod">
          <ac:chgData name="Harriet Parnell" userId="60aaa540-ab7e-4072-8f5d-9876c38bbc1c" providerId="ADAL" clId="{1E0BA395-3381-4288-A39D-E02989A9D1AB}" dt="2021-07-28T08:44:47.473" v="15" actId="1076"/>
          <ac:spMkLst>
            <pc:docMk/>
            <pc:sldMk cId="4068741305" sldId="288"/>
            <ac:spMk id="25" creationId="{3ED2A47A-3C52-4CF2-B936-B8B437AD774D}"/>
          </ac:spMkLst>
        </pc:spChg>
        <pc:spChg chg="mod">
          <ac:chgData name="Harriet Parnell" userId="60aaa540-ab7e-4072-8f5d-9876c38bbc1c" providerId="ADAL" clId="{1E0BA395-3381-4288-A39D-E02989A9D1AB}" dt="2021-07-28T08:44:47.473" v="15" actId="1076"/>
          <ac:spMkLst>
            <pc:docMk/>
            <pc:sldMk cId="4068741305" sldId="288"/>
            <ac:spMk id="26" creationId="{6AFDE6C8-1C9F-40E0-9DCE-0CA3C0C6C21F}"/>
          </ac:spMkLst>
        </pc:spChg>
        <pc:spChg chg="mod">
          <ac:chgData name="Harriet Parnell" userId="60aaa540-ab7e-4072-8f5d-9876c38bbc1c" providerId="ADAL" clId="{1E0BA395-3381-4288-A39D-E02989A9D1AB}" dt="2021-07-28T08:44:47.473" v="15" actId="1076"/>
          <ac:spMkLst>
            <pc:docMk/>
            <pc:sldMk cId="4068741305" sldId="288"/>
            <ac:spMk id="27" creationId="{294CCBF3-B030-4047-A2AF-1AE926872FE1}"/>
          </ac:spMkLst>
        </pc:spChg>
        <pc:spChg chg="mod">
          <ac:chgData name="Harriet Parnell" userId="60aaa540-ab7e-4072-8f5d-9876c38bbc1c" providerId="ADAL" clId="{1E0BA395-3381-4288-A39D-E02989A9D1AB}" dt="2021-07-28T08:44:47.473" v="15" actId="1076"/>
          <ac:spMkLst>
            <pc:docMk/>
            <pc:sldMk cId="4068741305" sldId="288"/>
            <ac:spMk id="28" creationId="{71B70885-09B4-4383-A27D-E4ED8F270B8F}"/>
          </ac:spMkLst>
        </pc:spChg>
        <pc:spChg chg="mod">
          <ac:chgData name="Harriet Parnell" userId="60aaa540-ab7e-4072-8f5d-9876c38bbc1c" providerId="ADAL" clId="{1E0BA395-3381-4288-A39D-E02989A9D1AB}" dt="2021-07-28T08:44:47.473" v="15" actId="1076"/>
          <ac:spMkLst>
            <pc:docMk/>
            <pc:sldMk cId="4068741305" sldId="288"/>
            <ac:spMk id="29" creationId="{DB21A242-12D7-4ABF-90E6-D65A70200122}"/>
          </ac:spMkLst>
        </pc:spChg>
        <pc:spChg chg="mod">
          <ac:chgData name="Harriet Parnell" userId="60aaa540-ab7e-4072-8f5d-9876c38bbc1c" providerId="ADAL" clId="{1E0BA395-3381-4288-A39D-E02989A9D1AB}" dt="2021-07-28T08:44:47.473" v="15" actId="1076"/>
          <ac:spMkLst>
            <pc:docMk/>
            <pc:sldMk cId="4068741305" sldId="288"/>
            <ac:spMk id="30" creationId="{9913839E-245C-49BD-985E-1A4C1ADDBF3B}"/>
          </ac:spMkLst>
        </pc:spChg>
        <pc:spChg chg="mod">
          <ac:chgData name="Harriet Parnell" userId="60aaa540-ab7e-4072-8f5d-9876c38bbc1c" providerId="ADAL" clId="{1E0BA395-3381-4288-A39D-E02989A9D1AB}" dt="2021-07-28T08:44:47.473" v="15" actId="1076"/>
          <ac:spMkLst>
            <pc:docMk/>
            <pc:sldMk cId="4068741305" sldId="288"/>
            <ac:spMk id="31" creationId="{5E59EC6A-152E-4CC7-B3AD-3C44B8F34F1A}"/>
          </ac:spMkLst>
        </pc:spChg>
        <pc:spChg chg="mod">
          <ac:chgData name="Harriet Parnell" userId="60aaa540-ab7e-4072-8f5d-9876c38bbc1c" providerId="ADAL" clId="{1E0BA395-3381-4288-A39D-E02989A9D1AB}" dt="2021-07-28T08:44:47.473" v="15" actId="1076"/>
          <ac:spMkLst>
            <pc:docMk/>
            <pc:sldMk cId="4068741305" sldId="288"/>
            <ac:spMk id="32" creationId="{F34726B8-6A69-429F-8A48-8643D6FCB7C0}"/>
          </ac:spMkLst>
        </pc:spChg>
        <pc:spChg chg="mod">
          <ac:chgData name="Harriet Parnell" userId="60aaa540-ab7e-4072-8f5d-9876c38bbc1c" providerId="ADAL" clId="{1E0BA395-3381-4288-A39D-E02989A9D1AB}" dt="2021-07-28T08:44:47.473" v="15" actId="1076"/>
          <ac:spMkLst>
            <pc:docMk/>
            <pc:sldMk cId="4068741305" sldId="288"/>
            <ac:spMk id="33" creationId="{E749C288-4889-4A4F-95A2-049A0EC7B3D8}"/>
          </ac:spMkLst>
        </pc:spChg>
        <pc:spChg chg="mod">
          <ac:chgData name="Harriet Parnell" userId="60aaa540-ab7e-4072-8f5d-9876c38bbc1c" providerId="ADAL" clId="{1E0BA395-3381-4288-A39D-E02989A9D1AB}" dt="2021-07-28T08:44:47.473" v="15" actId="1076"/>
          <ac:spMkLst>
            <pc:docMk/>
            <pc:sldMk cId="4068741305" sldId="288"/>
            <ac:spMk id="34" creationId="{932ABB93-54FF-4181-A185-0D31BF117E7D}"/>
          </ac:spMkLst>
        </pc:spChg>
        <pc:spChg chg="mod">
          <ac:chgData name="Harriet Parnell" userId="60aaa540-ab7e-4072-8f5d-9876c38bbc1c" providerId="ADAL" clId="{1E0BA395-3381-4288-A39D-E02989A9D1AB}" dt="2021-07-28T08:44:47.473" v="15" actId="1076"/>
          <ac:spMkLst>
            <pc:docMk/>
            <pc:sldMk cId="4068741305" sldId="288"/>
            <ac:spMk id="35" creationId="{C98BCA53-988E-469A-A212-C69ED1BC12A0}"/>
          </ac:spMkLst>
        </pc:spChg>
        <pc:spChg chg="mod">
          <ac:chgData name="Harriet Parnell" userId="60aaa540-ab7e-4072-8f5d-9876c38bbc1c" providerId="ADAL" clId="{1E0BA395-3381-4288-A39D-E02989A9D1AB}" dt="2021-07-28T08:44:47.473" v="15" actId="1076"/>
          <ac:spMkLst>
            <pc:docMk/>
            <pc:sldMk cId="4068741305" sldId="288"/>
            <ac:spMk id="36" creationId="{E5E0EA3A-AD56-4FBC-B5F9-E40E3441971F}"/>
          </ac:spMkLst>
        </pc:spChg>
        <pc:spChg chg="mod">
          <ac:chgData name="Harriet Parnell" userId="60aaa540-ab7e-4072-8f5d-9876c38bbc1c" providerId="ADAL" clId="{1E0BA395-3381-4288-A39D-E02989A9D1AB}" dt="2021-07-28T08:44:47.473" v="15" actId="1076"/>
          <ac:spMkLst>
            <pc:docMk/>
            <pc:sldMk cId="4068741305" sldId="288"/>
            <ac:spMk id="37" creationId="{DDE80378-FBCC-4A4C-98A9-42ACB0FAE4BC}"/>
          </ac:spMkLst>
        </pc:spChg>
        <pc:spChg chg="mod">
          <ac:chgData name="Harriet Parnell" userId="60aaa540-ab7e-4072-8f5d-9876c38bbc1c" providerId="ADAL" clId="{1E0BA395-3381-4288-A39D-E02989A9D1AB}" dt="2021-07-28T08:44:47.473" v="15" actId="1076"/>
          <ac:spMkLst>
            <pc:docMk/>
            <pc:sldMk cId="4068741305" sldId="288"/>
            <ac:spMk id="38" creationId="{082AD1B6-23FF-4CCB-9F50-E89D18AE5F06}"/>
          </ac:spMkLst>
        </pc:spChg>
        <pc:spChg chg="mod">
          <ac:chgData name="Harriet Parnell" userId="60aaa540-ab7e-4072-8f5d-9876c38bbc1c" providerId="ADAL" clId="{1E0BA395-3381-4288-A39D-E02989A9D1AB}" dt="2021-07-28T08:44:47.473" v="15" actId="1076"/>
          <ac:spMkLst>
            <pc:docMk/>
            <pc:sldMk cId="4068741305" sldId="288"/>
            <ac:spMk id="39" creationId="{3181DAB9-3DB7-4FB5-A30D-F85630EF528C}"/>
          </ac:spMkLst>
        </pc:spChg>
        <pc:spChg chg="mod">
          <ac:chgData name="Harriet Parnell" userId="60aaa540-ab7e-4072-8f5d-9876c38bbc1c" providerId="ADAL" clId="{1E0BA395-3381-4288-A39D-E02989A9D1AB}" dt="2021-07-28T08:44:47.473" v="15" actId="1076"/>
          <ac:spMkLst>
            <pc:docMk/>
            <pc:sldMk cId="4068741305" sldId="288"/>
            <ac:spMk id="40" creationId="{1DBF2B7D-471E-461D-932B-D59EABD2BB59}"/>
          </ac:spMkLst>
        </pc:spChg>
        <pc:spChg chg="mod">
          <ac:chgData name="Harriet Parnell" userId="60aaa540-ab7e-4072-8f5d-9876c38bbc1c" providerId="ADAL" clId="{1E0BA395-3381-4288-A39D-E02989A9D1AB}" dt="2021-07-28T08:44:47.473" v="15" actId="1076"/>
          <ac:spMkLst>
            <pc:docMk/>
            <pc:sldMk cId="4068741305" sldId="288"/>
            <ac:spMk id="41" creationId="{F6F6303F-999C-4BAB-935D-42FB45F4A8FE}"/>
          </ac:spMkLst>
        </pc:spChg>
        <pc:spChg chg="mod">
          <ac:chgData name="Harriet Parnell" userId="60aaa540-ab7e-4072-8f5d-9876c38bbc1c" providerId="ADAL" clId="{1E0BA395-3381-4288-A39D-E02989A9D1AB}" dt="2021-07-28T08:44:47.473" v="15" actId="1076"/>
          <ac:spMkLst>
            <pc:docMk/>
            <pc:sldMk cId="4068741305" sldId="288"/>
            <ac:spMk id="42" creationId="{55AFBEC9-5DA4-46AC-A371-295D803D978F}"/>
          </ac:spMkLst>
        </pc:spChg>
        <pc:spChg chg="mod">
          <ac:chgData name="Harriet Parnell" userId="60aaa540-ab7e-4072-8f5d-9876c38bbc1c" providerId="ADAL" clId="{1E0BA395-3381-4288-A39D-E02989A9D1AB}" dt="2021-07-28T08:44:47.473" v="15" actId="1076"/>
          <ac:spMkLst>
            <pc:docMk/>
            <pc:sldMk cId="4068741305" sldId="288"/>
            <ac:spMk id="43" creationId="{ACA33FF8-12B5-4F6C-B96E-9185E1D963DE}"/>
          </ac:spMkLst>
        </pc:spChg>
        <pc:spChg chg="mod">
          <ac:chgData name="Harriet Parnell" userId="60aaa540-ab7e-4072-8f5d-9876c38bbc1c" providerId="ADAL" clId="{1E0BA395-3381-4288-A39D-E02989A9D1AB}" dt="2021-07-28T08:44:47.473" v="15" actId="1076"/>
          <ac:spMkLst>
            <pc:docMk/>
            <pc:sldMk cId="4068741305" sldId="288"/>
            <ac:spMk id="44" creationId="{A6F2D108-6363-4A1C-A677-620B3CB490D1}"/>
          </ac:spMkLst>
        </pc:spChg>
        <pc:spChg chg="mod">
          <ac:chgData name="Harriet Parnell" userId="60aaa540-ab7e-4072-8f5d-9876c38bbc1c" providerId="ADAL" clId="{1E0BA395-3381-4288-A39D-E02989A9D1AB}" dt="2021-07-28T08:44:47.473" v="15" actId="1076"/>
          <ac:spMkLst>
            <pc:docMk/>
            <pc:sldMk cId="4068741305" sldId="288"/>
            <ac:spMk id="45" creationId="{62A3724B-6110-473B-8067-A53314C407DE}"/>
          </ac:spMkLst>
        </pc:spChg>
        <pc:spChg chg="mod">
          <ac:chgData name="Harriet Parnell" userId="60aaa540-ab7e-4072-8f5d-9876c38bbc1c" providerId="ADAL" clId="{1E0BA395-3381-4288-A39D-E02989A9D1AB}" dt="2021-07-28T08:44:47.473" v="15" actId="1076"/>
          <ac:spMkLst>
            <pc:docMk/>
            <pc:sldMk cId="4068741305" sldId="288"/>
            <ac:spMk id="46" creationId="{CB151AB0-061D-4EF9-8807-30E216D55708}"/>
          </ac:spMkLst>
        </pc:spChg>
        <pc:spChg chg="mod">
          <ac:chgData name="Harriet Parnell" userId="60aaa540-ab7e-4072-8f5d-9876c38bbc1c" providerId="ADAL" clId="{1E0BA395-3381-4288-A39D-E02989A9D1AB}" dt="2021-07-28T08:44:47.473" v="15" actId="1076"/>
          <ac:spMkLst>
            <pc:docMk/>
            <pc:sldMk cId="4068741305" sldId="288"/>
            <ac:spMk id="47" creationId="{50AAFE22-A1CB-4FB5-90AB-4120463F6415}"/>
          </ac:spMkLst>
        </pc:spChg>
        <pc:spChg chg="mod">
          <ac:chgData name="Harriet Parnell" userId="60aaa540-ab7e-4072-8f5d-9876c38bbc1c" providerId="ADAL" clId="{1E0BA395-3381-4288-A39D-E02989A9D1AB}" dt="2021-07-28T08:44:47.473" v="15" actId="1076"/>
          <ac:spMkLst>
            <pc:docMk/>
            <pc:sldMk cId="4068741305" sldId="288"/>
            <ac:spMk id="48" creationId="{98902C18-0F73-485B-B3D4-D9D42EE99C5D}"/>
          </ac:spMkLst>
        </pc:spChg>
        <pc:spChg chg="mod">
          <ac:chgData name="Harriet Parnell" userId="60aaa540-ab7e-4072-8f5d-9876c38bbc1c" providerId="ADAL" clId="{1E0BA395-3381-4288-A39D-E02989A9D1AB}" dt="2021-07-28T08:44:47.473" v="15" actId="1076"/>
          <ac:spMkLst>
            <pc:docMk/>
            <pc:sldMk cId="4068741305" sldId="288"/>
            <ac:spMk id="49" creationId="{2B3BD68F-C7A5-4273-8734-8161BD98E8A7}"/>
          </ac:spMkLst>
        </pc:spChg>
        <pc:spChg chg="mod">
          <ac:chgData name="Harriet Parnell" userId="60aaa540-ab7e-4072-8f5d-9876c38bbc1c" providerId="ADAL" clId="{1E0BA395-3381-4288-A39D-E02989A9D1AB}" dt="2021-07-28T08:44:47.473" v="15" actId="1076"/>
          <ac:spMkLst>
            <pc:docMk/>
            <pc:sldMk cId="4068741305" sldId="288"/>
            <ac:spMk id="50" creationId="{02F830F3-20DE-4068-A0DF-51D726622784}"/>
          </ac:spMkLst>
        </pc:spChg>
        <pc:spChg chg="mod">
          <ac:chgData name="Harriet Parnell" userId="60aaa540-ab7e-4072-8f5d-9876c38bbc1c" providerId="ADAL" clId="{1E0BA395-3381-4288-A39D-E02989A9D1AB}" dt="2021-07-28T08:44:47.473" v="15" actId="1076"/>
          <ac:spMkLst>
            <pc:docMk/>
            <pc:sldMk cId="4068741305" sldId="288"/>
            <ac:spMk id="51" creationId="{C24C615A-05C5-4351-9E50-4E163C5BAF6C}"/>
          </ac:spMkLst>
        </pc:spChg>
        <pc:spChg chg="mod">
          <ac:chgData name="Harriet Parnell" userId="60aaa540-ab7e-4072-8f5d-9876c38bbc1c" providerId="ADAL" clId="{1E0BA395-3381-4288-A39D-E02989A9D1AB}" dt="2021-07-28T08:44:47.473" v="15" actId="1076"/>
          <ac:spMkLst>
            <pc:docMk/>
            <pc:sldMk cId="4068741305" sldId="288"/>
            <ac:spMk id="52" creationId="{30F5E287-C2C0-4F20-A9F8-35398A5CBD0C}"/>
          </ac:spMkLst>
        </pc:spChg>
        <pc:spChg chg="mod">
          <ac:chgData name="Harriet Parnell" userId="60aaa540-ab7e-4072-8f5d-9876c38bbc1c" providerId="ADAL" clId="{1E0BA395-3381-4288-A39D-E02989A9D1AB}" dt="2021-07-28T08:44:47.473" v="15" actId="1076"/>
          <ac:spMkLst>
            <pc:docMk/>
            <pc:sldMk cId="4068741305" sldId="288"/>
            <ac:spMk id="53" creationId="{5D097998-E87D-4FF0-AB70-6638EDEAADD4}"/>
          </ac:spMkLst>
        </pc:spChg>
        <pc:spChg chg="mod">
          <ac:chgData name="Harriet Parnell" userId="60aaa540-ab7e-4072-8f5d-9876c38bbc1c" providerId="ADAL" clId="{1E0BA395-3381-4288-A39D-E02989A9D1AB}" dt="2021-07-28T08:44:47.473" v="15" actId="1076"/>
          <ac:spMkLst>
            <pc:docMk/>
            <pc:sldMk cId="4068741305" sldId="288"/>
            <ac:spMk id="54" creationId="{03820637-2DA5-492C-9420-4DE2D7E680F1}"/>
          </ac:spMkLst>
        </pc:spChg>
        <pc:spChg chg="mod">
          <ac:chgData name="Harriet Parnell" userId="60aaa540-ab7e-4072-8f5d-9876c38bbc1c" providerId="ADAL" clId="{1E0BA395-3381-4288-A39D-E02989A9D1AB}" dt="2021-07-28T08:44:47.473" v="15" actId="1076"/>
          <ac:spMkLst>
            <pc:docMk/>
            <pc:sldMk cId="4068741305" sldId="288"/>
            <ac:spMk id="55" creationId="{27EFF90B-8D7B-4811-BC81-9DC4C1434876}"/>
          </ac:spMkLst>
        </pc:spChg>
        <pc:spChg chg="mod">
          <ac:chgData name="Harriet Parnell" userId="60aaa540-ab7e-4072-8f5d-9876c38bbc1c" providerId="ADAL" clId="{1E0BA395-3381-4288-A39D-E02989A9D1AB}" dt="2021-07-28T08:44:47.473" v="15" actId="1076"/>
          <ac:spMkLst>
            <pc:docMk/>
            <pc:sldMk cId="4068741305" sldId="288"/>
            <ac:spMk id="56" creationId="{4632994E-6DA4-442F-BF81-E27E9776544F}"/>
          </ac:spMkLst>
        </pc:spChg>
        <pc:spChg chg="mod">
          <ac:chgData name="Harriet Parnell" userId="60aaa540-ab7e-4072-8f5d-9876c38bbc1c" providerId="ADAL" clId="{1E0BA395-3381-4288-A39D-E02989A9D1AB}" dt="2021-07-28T08:44:47.473" v="15" actId="1076"/>
          <ac:spMkLst>
            <pc:docMk/>
            <pc:sldMk cId="4068741305" sldId="288"/>
            <ac:spMk id="57" creationId="{74E85D91-A571-4D8C-9733-059F702393D2}"/>
          </ac:spMkLst>
        </pc:spChg>
        <pc:spChg chg="mod">
          <ac:chgData name="Harriet Parnell" userId="60aaa540-ab7e-4072-8f5d-9876c38bbc1c" providerId="ADAL" clId="{1E0BA395-3381-4288-A39D-E02989A9D1AB}" dt="2021-07-28T08:44:47.473" v="15" actId="1076"/>
          <ac:spMkLst>
            <pc:docMk/>
            <pc:sldMk cId="4068741305" sldId="288"/>
            <ac:spMk id="58" creationId="{C8AF7D3D-3C98-4665-A658-C1C939E3DC00}"/>
          </ac:spMkLst>
        </pc:spChg>
        <pc:spChg chg="mod">
          <ac:chgData name="Harriet Parnell" userId="60aaa540-ab7e-4072-8f5d-9876c38bbc1c" providerId="ADAL" clId="{1E0BA395-3381-4288-A39D-E02989A9D1AB}" dt="2021-07-28T08:44:47.473" v="15" actId="1076"/>
          <ac:spMkLst>
            <pc:docMk/>
            <pc:sldMk cId="4068741305" sldId="288"/>
            <ac:spMk id="59" creationId="{AC0C49C1-3DC4-4E69-8FB9-AA3920B4027C}"/>
          </ac:spMkLst>
        </pc:spChg>
        <pc:spChg chg="mod">
          <ac:chgData name="Harriet Parnell" userId="60aaa540-ab7e-4072-8f5d-9876c38bbc1c" providerId="ADAL" clId="{1E0BA395-3381-4288-A39D-E02989A9D1AB}" dt="2021-07-28T08:44:47.473" v="15" actId="1076"/>
          <ac:spMkLst>
            <pc:docMk/>
            <pc:sldMk cId="4068741305" sldId="288"/>
            <ac:spMk id="60" creationId="{F06D698F-38C9-4244-AD7A-A71B5AB7CBE0}"/>
          </ac:spMkLst>
        </pc:spChg>
        <pc:spChg chg="mod">
          <ac:chgData name="Harriet Parnell" userId="60aaa540-ab7e-4072-8f5d-9876c38bbc1c" providerId="ADAL" clId="{1E0BA395-3381-4288-A39D-E02989A9D1AB}" dt="2021-07-28T08:44:47.473" v="15" actId="1076"/>
          <ac:spMkLst>
            <pc:docMk/>
            <pc:sldMk cId="4068741305" sldId="288"/>
            <ac:spMk id="61" creationId="{3DF9153F-E767-48DB-B8EB-304959141BB8}"/>
          </ac:spMkLst>
        </pc:spChg>
        <pc:spChg chg="mod">
          <ac:chgData name="Harriet Parnell" userId="60aaa540-ab7e-4072-8f5d-9876c38bbc1c" providerId="ADAL" clId="{1E0BA395-3381-4288-A39D-E02989A9D1AB}" dt="2021-07-28T08:44:47.473" v="15" actId="1076"/>
          <ac:spMkLst>
            <pc:docMk/>
            <pc:sldMk cId="4068741305" sldId="288"/>
            <ac:spMk id="62" creationId="{0BB2D54E-0A5F-427C-BF03-66563E53A120}"/>
          </ac:spMkLst>
        </pc:spChg>
        <pc:spChg chg="mod">
          <ac:chgData name="Harriet Parnell" userId="60aaa540-ab7e-4072-8f5d-9876c38bbc1c" providerId="ADAL" clId="{1E0BA395-3381-4288-A39D-E02989A9D1AB}" dt="2021-07-28T08:44:47.473" v="15" actId="1076"/>
          <ac:spMkLst>
            <pc:docMk/>
            <pc:sldMk cId="4068741305" sldId="288"/>
            <ac:spMk id="63" creationId="{17CCD65A-AE9C-4F83-8C1A-2B4E36EF7575}"/>
          </ac:spMkLst>
        </pc:spChg>
        <pc:spChg chg="mod">
          <ac:chgData name="Harriet Parnell" userId="60aaa540-ab7e-4072-8f5d-9876c38bbc1c" providerId="ADAL" clId="{1E0BA395-3381-4288-A39D-E02989A9D1AB}" dt="2021-07-28T08:44:47.473" v="15" actId="1076"/>
          <ac:spMkLst>
            <pc:docMk/>
            <pc:sldMk cId="4068741305" sldId="288"/>
            <ac:spMk id="64" creationId="{BFAAF85C-C67A-46ED-BCE3-E80F917FB7E6}"/>
          </ac:spMkLst>
        </pc:spChg>
        <pc:spChg chg="mod">
          <ac:chgData name="Harriet Parnell" userId="60aaa540-ab7e-4072-8f5d-9876c38bbc1c" providerId="ADAL" clId="{1E0BA395-3381-4288-A39D-E02989A9D1AB}" dt="2021-07-28T08:44:47.473" v="15" actId="1076"/>
          <ac:spMkLst>
            <pc:docMk/>
            <pc:sldMk cId="4068741305" sldId="288"/>
            <ac:spMk id="65" creationId="{567C59FC-14F8-4AB9-94DD-02B4D9DCFD79}"/>
          </ac:spMkLst>
        </pc:spChg>
        <pc:spChg chg="mod">
          <ac:chgData name="Harriet Parnell" userId="60aaa540-ab7e-4072-8f5d-9876c38bbc1c" providerId="ADAL" clId="{1E0BA395-3381-4288-A39D-E02989A9D1AB}" dt="2021-07-28T08:44:47.473" v="15" actId="1076"/>
          <ac:spMkLst>
            <pc:docMk/>
            <pc:sldMk cId="4068741305" sldId="288"/>
            <ac:spMk id="66" creationId="{5EE1BF17-58C0-4D1E-BFA2-1A5C0DAA641C}"/>
          </ac:spMkLst>
        </pc:spChg>
        <pc:spChg chg="mod">
          <ac:chgData name="Harriet Parnell" userId="60aaa540-ab7e-4072-8f5d-9876c38bbc1c" providerId="ADAL" clId="{1E0BA395-3381-4288-A39D-E02989A9D1AB}" dt="2021-07-28T08:44:47.473" v="15" actId="1076"/>
          <ac:spMkLst>
            <pc:docMk/>
            <pc:sldMk cId="4068741305" sldId="288"/>
            <ac:spMk id="67" creationId="{3DD690F1-6F06-4E42-AAA8-4B325DA8868B}"/>
          </ac:spMkLst>
        </pc:spChg>
        <pc:spChg chg="mod">
          <ac:chgData name="Harriet Parnell" userId="60aaa540-ab7e-4072-8f5d-9876c38bbc1c" providerId="ADAL" clId="{1E0BA395-3381-4288-A39D-E02989A9D1AB}" dt="2021-07-28T08:44:47.473" v="15" actId="1076"/>
          <ac:spMkLst>
            <pc:docMk/>
            <pc:sldMk cId="4068741305" sldId="288"/>
            <ac:spMk id="68" creationId="{8718679E-B1D5-45DF-89F4-45F967E15AE8}"/>
          </ac:spMkLst>
        </pc:spChg>
        <pc:spChg chg="mod">
          <ac:chgData name="Harriet Parnell" userId="60aaa540-ab7e-4072-8f5d-9876c38bbc1c" providerId="ADAL" clId="{1E0BA395-3381-4288-A39D-E02989A9D1AB}" dt="2021-07-28T08:44:47.473" v="15" actId="1076"/>
          <ac:spMkLst>
            <pc:docMk/>
            <pc:sldMk cId="4068741305" sldId="288"/>
            <ac:spMk id="69" creationId="{4C84B5BD-9FF6-4DD5-80DB-48531319C5D1}"/>
          </ac:spMkLst>
        </pc:spChg>
        <pc:spChg chg="mod">
          <ac:chgData name="Harriet Parnell" userId="60aaa540-ab7e-4072-8f5d-9876c38bbc1c" providerId="ADAL" clId="{1E0BA395-3381-4288-A39D-E02989A9D1AB}" dt="2021-07-28T08:44:47.473" v="15" actId="1076"/>
          <ac:spMkLst>
            <pc:docMk/>
            <pc:sldMk cId="4068741305" sldId="288"/>
            <ac:spMk id="70" creationId="{EA35517D-8C18-445A-A77D-0629081A1D1A}"/>
          </ac:spMkLst>
        </pc:spChg>
        <pc:spChg chg="mod">
          <ac:chgData name="Harriet Parnell" userId="60aaa540-ab7e-4072-8f5d-9876c38bbc1c" providerId="ADAL" clId="{1E0BA395-3381-4288-A39D-E02989A9D1AB}" dt="2021-07-28T08:44:47.473" v="15" actId="1076"/>
          <ac:spMkLst>
            <pc:docMk/>
            <pc:sldMk cId="4068741305" sldId="288"/>
            <ac:spMk id="71" creationId="{B636ECBA-3239-43BA-B4E2-E131D20E4422}"/>
          </ac:spMkLst>
        </pc:spChg>
        <pc:spChg chg="mod">
          <ac:chgData name="Harriet Parnell" userId="60aaa540-ab7e-4072-8f5d-9876c38bbc1c" providerId="ADAL" clId="{1E0BA395-3381-4288-A39D-E02989A9D1AB}" dt="2021-07-28T08:44:47.473" v="15" actId="1076"/>
          <ac:spMkLst>
            <pc:docMk/>
            <pc:sldMk cId="4068741305" sldId="288"/>
            <ac:spMk id="72" creationId="{58F156AD-08F4-4EA8-8869-AACD81C94117}"/>
          </ac:spMkLst>
        </pc:spChg>
        <pc:spChg chg="mod">
          <ac:chgData name="Harriet Parnell" userId="60aaa540-ab7e-4072-8f5d-9876c38bbc1c" providerId="ADAL" clId="{1E0BA395-3381-4288-A39D-E02989A9D1AB}" dt="2021-07-28T08:44:47.473" v="15" actId="1076"/>
          <ac:spMkLst>
            <pc:docMk/>
            <pc:sldMk cId="4068741305" sldId="288"/>
            <ac:spMk id="73" creationId="{89B9C7CF-5E9B-4305-9D57-21A5ED07D549}"/>
          </ac:spMkLst>
        </pc:spChg>
        <pc:spChg chg="mod">
          <ac:chgData name="Harriet Parnell" userId="60aaa540-ab7e-4072-8f5d-9876c38bbc1c" providerId="ADAL" clId="{1E0BA395-3381-4288-A39D-E02989A9D1AB}" dt="2021-07-28T08:44:47.473" v="15" actId="1076"/>
          <ac:spMkLst>
            <pc:docMk/>
            <pc:sldMk cId="4068741305" sldId="288"/>
            <ac:spMk id="74" creationId="{1D72E325-99AE-4695-88FF-39DE5908C50F}"/>
          </ac:spMkLst>
        </pc:spChg>
        <pc:spChg chg="mod">
          <ac:chgData name="Harriet Parnell" userId="60aaa540-ab7e-4072-8f5d-9876c38bbc1c" providerId="ADAL" clId="{1E0BA395-3381-4288-A39D-E02989A9D1AB}" dt="2021-07-28T08:44:47.473" v="15" actId="1076"/>
          <ac:spMkLst>
            <pc:docMk/>
            <pc:sldMk cId="4068741305" sldId="288"/>
            <ac:spMk id="75" creationId="{3FEA6F2B-9EA9-4C23-B86D-D1E865D6DE44}"/>
          </ac:spMkLst>
        </pc:spChg>
        <pc:spChg chg="mod">
          <ac:chgData name="Harriet Parnell" userId="60aaa540-ab7e-4072-8f5d-9876c38bbc1c" providerId="ADAL" clId="{1E0BA395-3381-4288-A39D-E02989A9D1AB}" dt="2021-07-28T08:44:47.473" v="15" actId="1076"/>
          <ac:spMkLst>
            <pc:docMk/>
            <pc:sldMk cId="4068741305" sldId="288"/>
            <ac:spMk id="76" creationId="{B187C081-38CC-49EA-BE60-824F7536B2C1}"/>
          </ac:spMkLst>
        </pc:spChg>
        <pc:spChg chg="mod">
          <ac:chgData name="Harriet Parnell" userId="60aaa540-ab7e-4072-8f5d-9876c38bbc1c" providerId="ADAL" clId="{1E0BA395-3381-4288-A39D-E02989A9D1AB}" dt="2021-07-28T08:44:47.473" v="15" actId="1076"/>
          <ac:spMkLst>
            <pc:docMk/>
            <pc:sldMk cId="4068741305" sldId="288"/>
            <ac:spMk id="77" creationId="{8435F095-E7AD-4E0D-A6DB-5E2BD4D0F596}"/>
          </ac:spMkLst>
        </pc:spChg>
        <pc:spChg chg="mod">
          <ac:chgData name="Harriet Parnell" userId="60aaa540-ab7e-4072-8f5d-9876c38bbc1c" providerId="ADAL" clId="{1E0BA395-3381-4288-A39D-E02989A9D1AB}" dt="2021-07-28T08:44:47.473" v="15" actId="1076"/>
          <ac:spMkLst>
            <pc:docMk/>
            <pc:sldMk cId="4068741305" sldId="288"/>
            <ac:spMk id="78" creationId="{25A0E86F-BA67-4E58-84E7-C4356FF8359B}"/>
          </ac:spMkLst>
        </pc:spChg>
        <pc:spChg chg="mod">
          <ac:chgData name="Harriet Parnell" userId="60aaa540-ab7e-4072-8f5d-9876c38bbc1c" providerId="ADAL" clId="{1E0BA395-3381-4288-A39D-E02989A9D1AB}" dt="2021-07-28T08:44:47.473" v="15" actId="1076"/>
          <ac:spMkLst>
            <pc:docMk/>
            <pc:sldMk cId="4068741305" sldId="288"/>
            <ac:spMk id="79" creationId="{FEE60CCD-6362-4CF5-B58E-177A8C8364B4}"/>
          </ac:spMkLst>
        </pc:spChg>
        <pc:spChg chg="mod">
          <ac:chgData name="Harriet Parnell" userId="60aaa540-ab7e-4072-8f5d-9876c38bbc1c" providerId="ADAL" clId="{1E0BA395-3381-4288-A39D-E02989A9D1AB}" dt="2021-07-28T08:44:47.473" v="15" actId="1076"/>
          <ac:spMkLst>
            <pc:docMk/>
            <pc:sldMk cId="4068741305" sldId="288"/>
            <ac:spMk id="80" creationId="{322265F9-D855-4FE6-9709-8BB0BD055EA1}"/>
          </ac:spMkLst>
        </pc:spChg>
        <pc:spChg chg="mod">
          <ac:chgData name="Harriet Parnell" userId="60aaa540-ab7e-4072-8f5d-9876c38bbc1c" providerId="ADAL" clId="{1E0BA395-3381-4288-A39D-E02989A9D1AB}" dt="2021-07-28T08:44:47.473" v="15" actId="1076"/>
          <ac:spMkLst>
            <pc:docMk/>
            <pc:sldMk cId="4068741305" sldId="288"/>
            <ac:spMk id="81" creationId="{97F29D06-CC83-465F-926D-ABFC88A8DCB3}"/>
          </ac:spMkLst>
        </pc:spChg>
        <pc:spChg chg="mod">
          <ac:chgData name="Harriet Parnell" userId="60aaa540-ab7e-4072-8f5d-9876c38bbc1c" providerId="ADAL" clId="{1E0BA395-3381-4288-A39D-E02989A9D1AB}" dt="2021-07-28T08:44:47.473" v="15" actId="1076"/>
          <ac:spMkLst>
            <pc:docMk/>
            <pc:sldMk cId="4068741305" sldId="288"/>
            <ac:spMk id="82" creationId="{4C417EE7-FEA8-435E-8042-987905A40BC6}"/>
          </ac:spMkLst>
        </pc:spChg>
        <pc:spChg chg="mod">
          <ac:chgData name="Harriet Parnell" userId="60aaa540-ab7e-4072-8f5d-9876c38bbc1c" providerId="ADAL" clId="{1E0BA395-3381-4288-A39D-E02989A9D1AB}" dt="2021-07-28T08:44:47.473" v="15" actId="1076"/>
          <ac:spMkLst>
            <pc:docMk/>
            <pc:sldMk cId="4068741305" sldId="288"/>
            <ac:spMk id="83" creationId="{4EF9DB80-851C-405E-967D-684162C634E0}"/>
          </ac:spMkLst>
        </pc:spChg>
        <pc:spChg chg="mod">
          <ac:chgData name="Harriet Parnell" userId="60aaa540-ab7e-4072-8f5d-9876c38bbc1c" providerId="ADAL" clId="{1E0BA395-3381-4288-A39D-E02989A9D1AB}" dt="2021-07-28T08:44:47.473" v="15" actId="1076"/>
          <ac:spMkLst>
            <pc:docMk/>
            <pc:sldMk cId="4068741305" sldId="288"/>
            <ac:spMk id="84" creationId="{48FDA9F0-CDA5-407E-BF9E-5F917B302D8E}"/>
          </ac:spMkLst>
        </pc:spChg>
        <pc:grpChg chg="mod">
          <ac:chgData name="Harriet Parnell" userId="60aaa540-ab7e-4072-8f5d-9876c38bbc1c" providerId="ADAL" clId="{1E0BA395-3381-4288-A39D-E02989A9D1AB}" dt="2021-07-28T08:44:47.473" v="15" actId="1076"/>
          <ac:grpSpMkLst>
            <pc:docMk/>
            <pc:sldMk cId="4068741305" sldId="288"/>
            <ac:grpSpMk id="8" creationId="{8E959D3D-8527-480F-BC12-2E9B7CEB8C15}"/>
          </ac:grpSpMkLst>
        </pc:grpChg>
        <pc:grpChg chg="mod">
          <ac:chgData name="Harriet Parnell" userId="60aaa540-ab7e-4072-8f5d-9876c38bbc1c" providerId="ADAL" clId="{1E0BA395-3381-4288-A39D-E02989A9D1AB}" dt="2021-07-28T08:44:47.473" v="15" actId="1076"/>
          <ac:grpSpMkLst>
            <pc:docMk/>
            <pc:sldMk cId="4068741305" sldId="288"/>
            <ac:grpSpMk id="9" creationId="{F970BF22-7192-414C-9C6D-5E20FC4C6023}"/>
          </ac:grpSpMkLst>
        </pc:grpChg>
      </pc:sldChg>
      <pc:sldChg chg="modSp mod modNotesTx">
        <pc:chgData name="Harriet Parnell" userId="60aaa540-ab7e-4072-8f5d-9876c38bbc1c" providerId="ADAL" clId="{1E0BA395-3381-4288-A39D-E02989A9D1AB}" dt="2021-07-28T08:45:19.032" v="18" actId="2711"/>
        <pc:sldMkLst>
          <pc:docMk/>
          <pc:sldMk cId="3287824467" sldId="289"/>
        </pc:sldMkLst>
        <pc:spChg chg="mod">
          <ac:chgData name="Harriet Parnell" userId="60aaa540-ab7e-4072-8f5d-9876c38bbc1c" providerId="ADAL" clId="{1E0BA395-3381-4288-A39D-E02989A9D1AB}" dt="2021-07-28T08:45:05.691" v="17" actId="113"/>
          <ac:spMkLst>
            <pc:docMk/>
            <pc:sldMk cId="3287824467" sldId="289"/>
            <ac:spMk id="3" creationId="{50C0F44D-1231-4F5F-BD91-58522A53DB42}"/>
          </ac:spMkLst>
        </pc:spChg>
      </pc:sldChg>
      <pc:sldChg chg="modSp mod modNotesTx">
        <pc:chgData name="Harriet Parnell" userId="60aaa540-ab7e-4072-8f5d-9876c38bbc1c" providerId="ADAL" clId="{1E0BA395-3381-4288-A39D-E02989A9D1AB}" dt="2021-07-28T08:46:14.465" v="27" actId="2711"/>
        <pc:sldMkLst>
          <pc:docMk/>
          <pc:sldMk cId="3835234537" sldId="291"/>
        </pc:sldMkLst>
        <pc:spChg chg="mod">
          <ac:chgData name="Harriet Parnell" userId="60aaa540-ab7e-4072-8f5d-9876c38bbc1c" providerId="ADAL" clId="{1E0BA395-3381-4288-A39D-E02989A9D1AB}" dt="2021-07-28T08:46:02.427" v="26" actId="113"/>
          <ac:spMkLst>
            <pc:docMk/>
            <pc:sldMk cId="3835234537" sldId="291"/>
            <ac:spMk id="3" creationId="{87DD7612-957E-4146-8773-A78D19D1C3E5}"/>
          </ac:spMkLst>
        </pc:spChg>
      </pc:sldChg>
      <pc:sldChg chg="modSp mod modNotesTx">
        <pc:chgData name="Harriet Parnell" userId="60aaa540-ab7e-4072-8f5d-9876c38bbc1c" providerId="ADAL" clId="{1E0BA395-3381-4288-A39D-E02989A9D1AB}" dt="2021-07-28T08:46:38.428" v="29" actId="2711"/>
        <pc:sldMkLst>
          <pc:docMk/>
          <pc:sldMk cId="642607442" sldId="292"/>
        </pc:sldMkLst>
        <pc:spChg chg="mod">
          <ac:chgData name="Harriet Parnell" userId="60aaa540-ab7e-4072-8f5d-9876c38bbc1c" providerId="ADAL" clId="{1E0BA395-3381-4288-A39D-E02989A9D1AB}" dt="2021-07-28T08:46:25.839" v="28" actId="113"/>
          <ac:spMkLst>
            <pc:docMk/>
            <pc:sldMk cId="642607442" sldId="292"/>
            <ac:spMk id="3" creationId="{F5131F8E-B951-41CA-8562-D40F4C024FFD}"/>
          </ac:spMkLst>
        </pc:spChg>
      </pc:sldChg>
      <pc:sldChg chg="modSp mod modNotesTx">
        <pc:chgData name="Harriet Parnell" userId="60aaa540-ab7e-4072-8f5d-9876c38bbc1c" providerId="ADAL" clId="{1E0BA395-3381-4288-A39D-E02989A9D1AB}" dt="2021-07-28T08:47:18.134" v="48" actId="2711"/>
        <pc:sldMkLst>
          <pc:docMk/>
          <pc:sldMk cId="3805802226" sldId="293"/>
        </pc:sldMkLst>
        <pc:spChg chg="mod">
          <ac:chgData name="Harriet Parnell" userId="60aaa540-ab7e-4072-8f5d-9876c38bbc1c" providerId="ADAL" clId="{1E0BA395-3381-4288-A39D-E02989A9D1AB}" dt="2021-07-28T08:46:44.880" v="30" actId="113"/>
          <ac:spMkLst>
            <pc:docMk/>
            <pc:sldMk cId="3805802226" sldId="293"/>
            <ac:spMk id="3" creationId="{1E58730D-7359-4A24-8D2D-148A1A35A171}"/>
          </ac:spMkLst>
        </pc:spChg>
        <pc:spChg chg="mod">
          <ac:chgData name="Harriet Parnell" userId="60aaa540-ab7e-4072-8f5d-9876c38bbc1c" providerId="ADAL" clId="{1E0BA395-3381-4288-A39D-E02989A9D1AB}" dt="2021-07-28T08:47:04.415" v="46" actId="1037"/>
          <ac:spMkLst>
            <pc:docMk/>
            <pc:sldMk cId="3805802226" sldId="293"/>
            <ac:spMk id="8" creationId="{8B126F73-20F8-40BB-9623-E05BF95DA0AD}"/>
          </ac:spMkLst>
        </pc:spChg>
        <pc:spChg chg="mod">
          <ac:chgData name="Harriet Parnell" userId="60aaa540-ab7e-4072-8f5d-9876c38bbc1c" providerId="ADAL" clId="{1E0BA395-3381-4288-A39D-E02989A9D1AB}" dt="2021-07-28T08:47:04.415" v="46" actId="1037"/>
          <ac:spMkLst>
            <pc:docMk/>
            <pc:sldMk cId="3805802226" sldId="293"/>
            <ac:spMk id="9" creationId="{FB234183-3C05-4868-905A-7A4F57C7DCC7}"/>
          </ac:spMkLst>
        </pc:spChg>
        <pc:spChg chg="mod">
          <ac:chgData name="Harriet Parnell" userId="60aaa540-ab7e-4072-8f5d-9876c38bbc1c" providerId="ADAL" clId="{1E0BA395-3381-4288-A39D-E02989A9D1AB}" dt="2021-07-28T08:47:04.415" v="46" actId="1037"/>
          <ac:spMkLst>
            <pc:docMk/>
            <pc:sldMk cId="3805802226" sldId="293"/>
            <ac:spMk id="10" creationId="{3FC3943F-CCB7-4642-A184-D76BCB1BB00F}"/>
          </ac:spMkLst>
        </pc:spChg>
        <pc:spChg chg="mod">
          <ac:chgData name="Harriet Parnell" userId="60aaa540-ab7e-4072-8f5d-9876c38bbc1c" providerId="ADAL" clId="{1E0BA395-3381-4288-A39D-E02989A9D1AB}" dt="2021-07-28T08:47:04.415" v="46" actId="1037"/>
          <ac:spMkLst>
            <pc:docMk/>
            <pc:sldMk cId="3805802226" sldId="293"/>
            <ac:spMk id="14" creationId="{B3DBDE52-AB5F-4FCA-ABD3-103135F766E0}"/>
          </ac:spMkLst>
        </pc:spChg>
        <pc:grpChg chg="mod">
          <ac:chgData name="Harriet Parnell" userId="60aaa540-ab7e-4072-8f5d-9876c38bbc1c" providerId="ADAL" clId="{1E0BA395-3381-4288-A39D-E02989A9D1AB}" dt="2021-07-28T08:47:04.415" v="46" actId="1037"/>
          <ac:grpSpMkLst>
            <pc:docMk/>
            <pc:sldMk cId="3805802226" sldId="293"/>
            <ac:grpSpMk id="7" creationId="{42FF5799-EA0A-4F02-97C5-EFF8549F99CE}"/>
          </ac:grpSpMkLst>
        </pc:grpChg>
        <pc:grpChg chg="mod">
          <ac:chgData name="Harriet Parnell" userId="60aaa540-ab7e-4072-8f5d-9876c38bbc1c" providerId="ADAL" clId="{1E0BA395-3381-4288-A39D-E02989A9D1AB}" dt="2021-07-28T08:47:04.415" v="46" actId="1037"/>
          <ac:grpSpMkLst>
            <pc:docMk/>
            <pc:sldMk cId="3805802226" sldId="293"/>
            <ac:grpSpMk id="12" creationId="{3808A781-E131-42F5-AA3A-89F1B31E6375}"/>
          </ac:grpSpMkLst>
        </pc:grpChg>
        <pc:picChg chg="mod">
          <ac:chgData name="Harriet Parnell" userId="60aaa540-ab7e-4072-8f5d-9876c38bbc1c" providerId="ADAL" clId="{1E0BA395-3381-4288-A39D-E02989A9D1AB}" dt="2021-07-28T08:47:04.415" v="46" actId="1037"/>
          <ac:picMkLst>
            <pc:docMk/>
            <pc:sldMk cId="3805802226" sldId="293"/>
            <ac:picMk id="21" creationId="{A48C5F12-07E8-4CEB-86B0-59327FAC405D}"/>
          </ac:picMkLst>
        </pc:picChg>
        <pc:picChg chg="mod">
          <ac:chgData name="Harriet Parnell" userId="60aaa540-ab7e-4072-8f5d-9876c38bbc1c" providerId="ADAL" clId="{1E0BA395-3381-4288-A39D-E02989A9D1AB}" dt="2021-07-28T08:47:04.415" v="46" actId="1037"/>
          <ac:picMkLst>
            <pc:docMk/>
            <pc:sldMk cId="3805802226" sldId="293"/>
            <ac:picMk id="23" creationId="{9684E624-64FE-4F25-8CD3-775FDC81DE18}"/>
          </ac:picMkLst>
        </pc:picChg>
        <pc:cxnChg chg="mod">
          <ac:chgData name="Harriet Parnell" userId="60aaa540-ab7e-4072-8f5d-9876c38bbc1c" providerId="ADAL" clId="{1E0BA395-3381-4288-A39D-E02989A9D1AB}" dt="2021-07-28T08:47:04.415" v="46" actId="1037"/>
          <ac:cxnSpMkLst>
            <pc:docMk/>
            <pc:sldMk cId="3805802226" sldId="293"/>
            <ac:cxnSpMk id="15" creationId="{703F2EA2-2BB3-4714-9B50-50DEE2C1A3A1}"/>
          </ac:cxnSpMkLst>
        </pc:cxnChg>
      </pc:sldChg>
      <pc:sldChg chg="modSp mod modNotesTx">
        <pc:chgData name="Harriet Parnell" userId="60aaa540-ab7e-4072-8f5d-9876c38bbc1c" providerId="ADAL" clId="{1E0BA395-3381-4288-A39D-E02989A9D1AB}" dt="2021-07-28T08:48:01.856" v="51" actId="2711"/>
        <pc:sldMkLst>
          <pc:docMk/>
          <pc:sldMk cId="2349917879" sldId="294"/>
        </pc:sldMkLst>
        <pc:spChg chg="mod">
          <ac:chgData name="Harriet Parnell" userId="60aaa540-ab7e-4072-8f5d-9876c38bbc1c" providerId="ADAL" clId="{1E0BA395-3381-4288-A39D-E02989A9D1AB}" dt="2021-07-28T08:47:44.781" v="50" actId="113"/>
          <ac:spMkLst>
            <pc:docMk/>
            <pc:sldMk cId="2349917879" sldId="294"/>
            <ac:spMk id="3" creationId="{46FC663D-BDD6-4141-97EE-562C02614B3B}"/>
          </ac:spMkLst>
        </pc:spChg>
      </pc:sldChg>
      <pc:sldChg chg="modSp mod">
        <pc:chgData name="Harriet Parnell" userId="60aaa540-ab7e-4072-8f5d-9876c38bbc1c" providerId="ADAL" clId="{1E0BA395-3381-4288-A39D-E02989A9D1AB}" dt="2021-07-28T08:47:24.419" v="49" actId="113"/>
        <pc:sldMkLst>
          <pc:docMk/>
          <pc:sldMk cId="4050062474" sldId="298"/>
        </pc:sldMkLst>
        <pc:spChg chg="mod">
          <ac:chgData name="Harriet Parnell" userId="60aaa540-ab7e-4072-8f5d-9876c38bbc1c" providerId="ADAL" clId="{1E0BA395-3381-4288-A39D-E02989A9D1AB}" dt="2021-07-28T08:47:24.419" v="49" actId="113"/>
          <ac:spMkLst>
            <pc:docMk/>
            <pc:sldMk cId="4050062474" sldId="298"/>
            <ac:spMk id="3" creationId="{2E025CF9-97A6-4C84-9A9A-171ECE304DD0}"/>
          </ac:spMkLst>
        </pc:spChg>
      </pc:sldChg>
      <pc:sldChg chg="modSp mod modNotesTx">
        <pc:chgData name="Harriet Parnell" userId="60aaa540-ab7e-4072-8f5d-9876c38bbc1c" providerId="ADAL" clId="{1E0BA395-3381-4288-A39D-E02989A9D1AB}" dt="2021-07-28T08:57:29.200" v="66" actId="2711"/>
        <pc:sldMkLst>
          <pc:docMk/>
          <pc:sldMk cId="2013548037" sldId="589"/>
        </pc:sldMkLst>
        <pc:spChg chg="mod">
          <ac:chgData name="Harriet Parnell" userId="60aaa540-ab7e-4072-8f5d-9876c38bbc1c" providerId="ADAL" clId="{1E0BA395-3381-4288-A39D-E02989A9D1AB}" dt="2021-07-28T08:57:20.607" v="65" actId="113"/>
          <ac:spMkLst>
            <pc:docMk/>
            <pc:sldMk cId="2013548037" sldId="589"/>
            <ac:spMk id="16386" creationId="{00000000-0000-0000-0000-000000000000}"/>
          </ac:spMkLst>
        </pc:spChg>
      </pc:sldChg>
      <pc:sldChg chg="modSp mod">
        <pc:chgData name="Harriet Parnell" userId="60aaa540-ab7e-4072-8f5d-9876c38bbc1c" providerId="ADAL" clId="{1E0BA395-3381-4288-A39D-E02989A9D1AB}" dt="2021-07-28T08:48:07.552" v="52" actId="113"/>
        <pc:sldMkLst>
          <pc:docMk/>
          <pc:sldMk cId="92133050" sldId="602"/>
        </pc:sldMkLst>
        <pc:spChg chg="mod">
          <ac:chgData name="Harriet Parnell" userId="60aaa540-ab7e-4072-8f5d-9876c38bbc1c" providerId="ADAL" clId="{1E0BA395-3381-4288-A39D-E02989A9D1AB}" dt="2021-07-28T08:48:07.552" v="52" actId="113"/>
          <ac:spMkLst>
            <pc:docMk/>
            <pc:sldMk cId="92133050" sldId="602"/>
            <ac:spMk id="8" creationId="{0144B16A-8F29-4C23-9614-489295505CAD}"/>
          </ac:spMkLst>
        </pc:spChg>
      </pc:sldChg>
      <pc:sldChg chg="modSp mod">
        <pc:chgData name="Harriet Parnell" userId="60aaa540-ab7e-4072-8f5d-9876c38bbc1c" providerId="ADAL" clId="{1E0BA395-3381-4288-A39D-E02989A9D1AB}" dt="2021-07-28T08:48:24.248" v="53" actId="113"/>
        <pc:sldMkLst>
          <pc:docMk/>
          <pc:sldMk cId="3330141443" sldId="603"/>
        </pc:sldMkLst>
        <pc:spChg chg="mod">
          <ac:chgData name="Harriet Parnell" userId="60aaa540-ab7e-4072-8f5d-9876c38bbc1c" providerId="ADAL" clId="{1E0BA395-3381-4288-A39D-E02989A9D1AB}" dt="2021-07-28T08:48:24.248" v="53" actId="113"/>
          <ac:spMkLst>
            <pc:docMk/>
            <pc:sldMk cId="3330141443" sldId="603"/>
            <ac:spMk id="2" creationId="{00000000-0000-0000-0000-000000000000}"/>
          </ac:spMkLst>
        </pc:spChg>
      </pc:sldChg>
      <pc:sldChg chg="modSp mod modNotesTx">
        <pc:chgData name="Harriet Parnell" userId="60aaa540-ab7e-4072-8f5d-9876c38bbc1c" providerId="ADAL" clId="{1E0BA395-3381-4288-A39D-E02989A9D1AB}" dt="2021-07-28T08:49:51.862" v="61" actId="2711"/>
        <pc:sldMkLst>
          <pc:docMk/>
          <pc:sldMk cId="2061617129" sldId="610"/>
        </pc:sldMkLst>
        <pc:spChg chg="mod">
          <ac:chgData name="Harriet Parnell" userId="60aaa540-ab7e-4072-8f5d-9876c38bbc1c" providerId="ADAL" clId="{1E0BA395-3381-4288-A39D-E02989A9D1AB}" dt="2021-07-28T08:49:32.683" v="59" actId="113"/>
          <ac:spMkLst>
            <pc:docMk/>
            <pc:sldMk cId="2061617129" sldId="610"/>
            <ac:spMk id="13315" creationId="{00000000-0000-0000-0000-000000000000}"/>
          </ac:spMkLst>
        </pc:spChg>
        <pc:picChg chg="mod modCrop">
          <ac:chgData name="Harriet Parnell" userId="60aaa540-ab7e-4072-8f5d-9876c38bbc1c" providerId="ADAL" clId="{1E0BA395-3381-4288-A39D-E02989A9D1AB}" dt="2021-07-28T08:49:38.633" v="60" actId="732"/>
          <ac:picMkLst>
            <pc:docMk/>
            <pc:sldMk cId="2061617129" sldId="610"/>
            <ac:picMk id="17" creationId="{5616DCE4-C568-447D-B832-72F46063ED02}"/>
          </ac:picMkLst>
        </pc:picChg>
      </pc:sldChg>
      <pc:sldChg chg="modSp mod modNotesTx">
        <pc:chgData name="Harriet Parnell" userId="60aaa540-ab7e-4072-8f5d-9876c38bbc1c" providerId="ADAL" clId="{1E0BA395-3381-4288-A39D-E02989A9D1AB}" dt="2021-07-28T08:49:11.825" v="58" actId="732"/>
        <pc:sldMkLst>
          <pc:docMk/>
          <pc:sldMk cId="2216007017" sldId="619"/>
        </pc:sldMkLst>
        <pc:spChg chg="mod">
          <ac:chgData name="Harriet Parnell" userId="60aaa540-ab7e-4072-8f5d-9876c38bbc1c" providerId="ADAL" clId="{1E0BA395-3381-4288-A39D-E02989A9D1AB}" dt="2021-07-28T08:48:35.502" v="54" actId="113"/>
          <ac:spMkLst>
            <pc:docMk/>
            <pc:sldMk cId="2216007017" sldId="619"/>
            <ac:spMk id="9222" creationId="{00000000-0000-0000-0000-000000000000}"/>
          </ac:spMkLst>
        </pc:spChg>
        <pc:picChg chg="mod modCrop">
          <ac:chgData name="Harriet Parnell" userId="60aaa540-ab7e-4072-8f5d-9876c38bbc1c" providerId="ADAL" clId="{1E0BA395-3381-4288-A39D-E02989A9D1AB}" dt="2021-07-28T08:49:11.825" v="58" actId="732"/>
          <ac:picMkLst>
            <pc:docMk/>
            <pc:sldMk cId="2216007017" sldId="619"/>
            <ac:picMk id="74" creationId="{78310DBC-AFF9-4A4B-AB5E-BA32D92057B5}"/>
          </ac:picMkLst>
        </pc:picChg>
      </pc:sldChg>
      <pc:sldChg chg="modSp mod">
        <pc:chgData name="Harriet Parnell" userId="60aaa540-ab7e-4072-8f5d-9876c38bbc1c" providerId="ADAL" clId="{1E0BA395-3381-4288-A39D-E02989A9D1AB}" dt="2021-07-28T08:48:59.096" v="57" actId="732"/>
        <pc:sldMkLst>
          <pc:docMk/>
          <pc:sldMk cId="2294938313" sldId="620"/>
        </pc:sldMkLst>
        <pc:spChg chg="mod">
          <ac:chgData name="Harriet Parnell" userId="60aaa540-ab7e-4072-8f5d-9876c38bbc1c" providerId="ADAL" clId="{1E0BA395-3381-4288-A39D-E02989A9D1AB}" dt="2021-07-28T08:48:51.747" v="56" actId="113"/>
          <ac:spMkLst>
            <pc:docMk/>
            <pc:sldMk cId="2294938313" sldId="620"/>
            <ac:spMk id="13315" creationId="{00000000-0000-0000-0000-000000000000}"/>
          </ac:spMkLst>
        </pc:spChg>
        <pc:picChg chg="mod modCrop">
          <ac:chgData name="Harriet Parnell" userId="60aaa540-ab7e-4072-8f5d-9876c38bbc1c" providerId="ADAL" clId="{1E0BA395-3381-4288-A39D-E02989A9D1AB}" dt="2021-07-28T08:48:59.096" v="57" actId="732"/>
          <ac:picMkLst>
            <pc:docMk/>
            <pc:sldMk cId="2294938313" sldId="620"/>
            <ac:picMk id="5" creationId="{B6053F79-A324-4672-935E-3C8675DC77A6}"/>
          </ac:picMkLst>
        </pc:picChg>
      </pc:sldChg>
      <pc:sldChg chg="modSp mod modNotesTx">
        <pc:chgData name="Harriet Parnell" userId="60aaa540-ab7e-4072-8f5d-9876c38bbc1c" providerId="ADAL" clId="{1E0BA395-3381-4288-A39D-E02989A9D1AB}" dt="2021-07-28T08:57:15.303" v="64" actId="2711"/>
        <pc:sldMkLst>
          <pc:docMk/>
          <pc:sldMk cId="25772063" sldId="621"/>
        </pc:sldMkLst>
        <pc:spChg chg="mod">
          <ac:chgData name="Harriet Parnell" userId="60aaa540-ab7e-4072-8f5d-9876c38bbc1c" providerId="ADAL" clId="{1E0BA395-3381-4288-A39D-E02989A9D1AB}" dt="2021-07-28T08:49:56.427" v="62" actId="113"/>
          <ac:spMkLst>
            <pc:docMk/>
            <pc:sldMk cId="25772063" sldId="621"/>
            <ac:spMk id="15362" creationId="{00000000-0000-0000-0000-000000000000}"/>
          </ac:spMkLst>
        </pc:spChg>
        <pc:picChg chg="mod modCrop">
          <ac:chgData name="Harriet Parnell" userId="60aaa540-ab7e-4072-8f5d-9876c38bbc1c" providerId="ADAL" clId="{1E0BA395-3381-4288-A39D-E02989A9D1AB}" dt="2021-07-28T08:50:02.215" v="63" actId="732"/>
          <ac:picMkLst>
            <pc:docMk/>
            <pc:sldMk cId="25772063" sldId="621"/>
            <ac:picMk id="36" creationId="{3F25CC87-6208-4480-BE14-DEC769888DDA}"/>
          </ac:picMkLst>
        </pc:picChg>
      </pc:sldChg>
      <pc:sldChg chg="modSp mod">
        <pc:chgData name="Harriet Parnell" userId="60aaa540-ab7e-4072-8f5d-9876c38bbc1c" providerId="ADAL" clId="{1E0BA395-3381-4288-A39D-E02989A9D1AB}" dt="2021-07-28T08:43:39.145" v="9" actId="113"/>
        <pc:sldMkLst>
          <pc:docMk/>
          <pc:sldMk cId="3160764757" sldId="622"/>
        </pc:sldMkLst>
        <pc:spChg chg="mod">
          <ac:chgData name="Harriet Parnell" userId="60aaa540-ab7e-4072-8f5d-9876c38bbc1c" providerId="ADAL" clId="{1E0BA395-3381-4288-A39D-E02989A9D1AB}" dt="2021-07-28T08:43:39.145" v="9" actId="113"/>
          <ac:spMkLst>
            <pc:docMk/>
            <pc:sldMk cId="3160764757" sldId="622"/>
            <ac:spMk id="3" creationId="{DDC3F337-803D-43FE-A6E0-BC9DE6D1BB77}"/>
          </ac:spMkLst>
        </pc:spChg>
      </pc:sldChg>
      <pc:sldChg chg="modSp mod">
        <pc:chgData name="Harriet Parnell" userId="60aaa540-ab7e-4072-8f5d-9876c38bbc1c" providerId="ADAL" clId="{1E0BA395-3381-4288-A39D-E02989A9D1AB}" dt="2021-07-28T08:45:51.247" v="25" actId="14100"/>
        <pc:sldMkLst>
          <pc:docMk/>
          <pc:sldMk cId="3649711084" sldId="623"/>
        </pc:sldMkLst>
        <pc:spChg chg="mod">
          <ac:chgData name="Harriet Parnell" userId="60aaa540-ab7e-4072-8f5d-9876c38bbc1c" providerId="ADAL" clId="{1E0BA395-3381-4288-A39D-E02989A9D1AB}" dt="2021-07-28T08:45:32.454" v="19" actId="113"/>
          <ac:spMkLst>
            <pc:docMk/>
            <pc:sldMk cId="3649711084" sldId="623"/>
            <ac:spMk id="3" creationId="{98DB7CF8-F1D0-4963-AB4A-679946075FF7}"/>
          </ac:spMkLst>
        </pc:spChg>
        <pc:spChg chg="mod">
          <ac:chgData name="Harriet Parnell" userId="60aaa540-ab7e-4072-8f5d-9876c38bbc1c" providerId="ADAL" clId="{1E0BA395-3381-4288-A39D-E02989A9D1AB}" dt="2021-07-28T08:45:45.665" v="23" actId="14100"/>
          <ac:spMkLst>
            <pc:docMk/>
            <pc:sldMk cId="3649711084" sldId="623"/>
            <ac:spMk id="8" creationId="{B76114E4-A85A-49ED-A7A1-A89D552AADE8}"/>
          </ac:spMkLst>
        </pc:spChg>
        <pc:spChg chg="mod">
          <ac:chgData name="Harriet Parnell" userId="60aaa540-ab7e-4072-8f5d-9876c38bbc1c" providerId="ADAL" clId="{1E0BA395-3381-4288-A39D-E02989A9D1AB}" dt="2021-07-28T08:45:38.666" v="21" actId="14100"/>
          <ac:spMkLst>
            <pc:docMk/>
            <pc:sldMk cId="3649711084" sldId="623"/>
            <ac:spMk id="10" creationId="{B45483DA-89A1-45B0-AAD4-0F8ABEC3FB74}"/>
          </ac:spMkLst>
        </pc:spChg>
        <pc:spChg chg="mod">
          <ac:chgData name="Harriet Parnell" userId="60aaa540-ab7e-4072-8f5d-9876c38bbc1c" providerId="ADAL" clId="{1E0BA395-3381-4288-A39D-E02989A9D1AB}" dt="2021-07-28T08:45:51.247" v="25" actId="14100"/>
          <ac:spMkLst>
            <pc:docMk/>
            <pc:sldMk cId="3649711084" sldId="623"/>
            <ac:spMk id="18" creationId="{8F39EFE5-DD9A-4E49-B166-D4D31BEAB7B7}"/>
          </ac:spMkLst>
        </pc:spChg>
        <pc:grpChg chg="mod">
          <ac:chgData name="Harriet Parnell" userId="60aaa540-ab7e-4072-8f5d-9876c38bbc1c" providerId="ADAL" clId="{1E0BA395-3381-4288-A39D-E02989A9D1AB}" dt="2021-07-28T08:45:45.665" v="23" actId="14100"/>
          <ac:grpSpMkLst>
            <pc:docMk/>
            <pc:sldMk cId="3649711084" sldId="623"/>
            <ac:grpSpMk id="4" creationId="{86F33033-3222-4755-AD4F-D8D5E97914DD}"/>
          </ac:grpSpMkLst>
        </pc:grpChg>
        <pc:grpChg chg="mod">
          <ac:chgData name="Harriet Parnell" userId="60aaa540-ab7e-4072-8f5d-9876c38bbc1c" providerId="ADAL" clId="{1E0BA395-3381-4288-A39D-E02989A9D1AB}" dt="2021-07-28T08:45:38.666" v="21" actId="14100"/>
          <ac:grpSpMkLst>
            <pc:docMk/>
            <pc:sldMk cId="3649711084" sldId="623"/>
            <ac:grpSpMk id="9" creationId="{DCAE5526-E3B0-490A-A6CA-E70B1F7AA950}"/>
          </ac:grpSpMkLst>
        </pc:grpChg>
        <pc:grpChg chg="mod">
          <ac:chgData name="Harriet Parnell" userId="60aaa540-ab7e-4072-8f5d-9876c38bbc1c" providerId="ADAL" clId="{1E0BA395-3381-4288-A39D-E02989A9D1AB}" dt="2021-07-28T08:45:51.247" v="25" actId="14100"/>
          <ac:grpSpMkLst>
            <pc:docMk/>
            <pc:sldMk cId="3649711084" sldId="623"/>
            <ac:grpSpMk id="14" creationId="{C6B84ECB-D866-4A79-A7AE-4B51E1C95DCB}"/>
          </ac:grpSpMkLst>
        </pc:grpChg>
        <pc:picChg chg="mod">
          <ac:chgData name="Harriet Parnell" userId="60aaa540-ab7e-4072-8f5d-9876c38bbc1c" providerId="ADAL" clId="{1E0BA395-3381-4288-A39D-E02989A9D1AB}" dt="2021-07-28T08:45:45.665" v="23" actId="14100"/>
          <ac:picMkLst>
            <pc:docMk/>
            <pc:sldMk cId="3649711084" sldId="623"/>
            <ac:picMk id="5" creationId="{C0362B36-03D3-45DD-8EE1-C34BE250004F}"/>
          </ac:picMkLst>
        </pc:picChg>
        <pc:picChg chg="mod">
          <ac:chgData name="Harriet Parnell" userId="60aaa540-ab7e-4072-8f5d-9876c38bbc1c" providerId="ADAL" clId="{1E0BA395-3381-4288-A39D-E02989A9D1AB}" dt="2021-07-28T08:45:45.665" v="23" actId="14100"/>
          <ac:picMkLst>
            <pc:docMk/>
            <pc:sldMk cId="3649711084" sldId="623"/>
            <ac:picMk id="6" creationId="{9BF010B0-C0C0-4BE2-8E32-725908A96443}"/>
          </ac:picMkLst>
        </pc:picChg>
        <pc:picChg chg="mod">
          <ac:chgData name="Harriet Parnell" userId="60aaa540-ab7e-4072-8f5d-9876c38bbc1c" providerId="ADAL" clId="{1E0BA395-3381-4288-A39D-E02989A9D1AB}" dt="2021-07-28T08:45:45.665" v="23" actId="14100"/>
          <ac:picMkLst>
            <pc:docMk/>
            <pc:sldMk cId="3649711084" sldId="623"/>
            <ac:picMk id="7" creationId="{F766C506-0AC8-44F7-8160-8F1273DD2130}"/>
          </ac:picMkLst>
        </pc:picChg>
        <pc:picChg chg="mod">
          <ac:chgData name="Harriet Parnell" userId="60aaa540-ab7e-4072-8f5d-9876c38bbc1c" providerId="ADAL" clId="{1E0BA395-3381-4288-A39D-E02989A9D1AB}" dt="2021-07-28T08:45:38.666" v="21" actId="14100"/>
          <ac:picMkLst>
            <pc:docMk/>
            <pc:sldMk cId="3649711084" sldId="623"/>
            <ac:picMk id="11" creationId="{16A3B36A-485B-4505-B0A5-02774FC1A499}"/>
          </ac:picMkLst>
        </pc:picChg>
        <pc:picChg chg="mod">
          <ac:chgData name="Harriet Parnell" userId="60aaa540-ab7e-4072-8f5d-9876c38bbc1c" providerId="ADAL" clId="{1E0BA395-3381-4288-A39D-E02989A9D1AB}" dt="2021-07-28T08:45:38.666" v="21" actId="14100"/>
          <ac:picMkLst>
            <pc:docMk/>
            <pc:sldMk cId="3649711084" sldId="623"/>
            <ac:picMk id="12" creationId="{15635397-A18B-4E13-8475-7AA62697E9BF}"/>
          </ac:picMkLst>
        </pc:picChg>
        <pc:picChg chg="mod">
          <ac:chgData name="Harriet Parnell" userId="60aaa540-ab7e-4072-8f5d-9876c38bbc1c" providerId="ADAL" clId="{1E0BA395-3381-4288-A39D-E02989A9D1AB}" dt="2021-07-28T08:45:38.666" v="21" actId="14100"/>
          <ac:picMkLst>
            <pc:docMk/>
            <pc:sldMk cId="3649711084" sldId="623"/>
            <ac:picMk id="13" creationId="{20F2B998-560F-4649-9833-30AE79556B5D}"/>
          </ac:picMkLst>
        </pc:picChg>
        <pc:picChg chg="mod">
          <ac:chgData name="Harriet Parnell" userId="60aaa540-ab7e-4072-8f5d-9876c38bbc1c" providerId="ADAL" clId="{1E0BA395-3381-4288-A39D-E02989A9D1AB}" dt="2021-07-28T08:45:51.247" v="25" actId="14100"/>
          <ac:picMkLst>
            <pc:docMk/>
            <pc:sldMk cId="3649711084" sldId="623"/>
            <ac:picMk id="15" creationId="{56BC2824-C9BC-4CAB-923F-1DC80F81D125}"/>
          </ac:picMkLst>
        </pc:picChg>
        <pc:picChg chg="mod">
          <ac:chgData name="Harriet Parnell" userId="60aaa540-ab7e-4072-8f5d-9876c38bbc1c" providerId="ADAL" clId="{1E0BA395-3381-4288-A39D-E02989A9D1AB}" dt="2021-07-28T08:45:51.247" v="25" actId="14100"/>
          <ac:picMkLst>
            <pc:docMk/>
            <pc:sldMk cId="3649711084" sldId="623"/>
            <ac:picMk id="16" creationId="{2244417C-0839-4D61-9E04-10B20AB59790}"/>
          </ac:picMkLst>
        </pc:picChg>
        <pc:picChg chg="mod">
          <ac:chgData name="Harriet Parnell" userId="60aaa540-ab7e-4072-8f5d-9876c38bbc1c" providerId="ADAL" clId="{1E0BA395-3381-4288-A39D-E02989A9D1AB}" dt="2021-07-28T08:45:51.247" v="25" actId="14100"/>
          <ac:picMkLst>
            <pc:docMk/>
            <pc:sldMk cId="3649711084" sldId="623"/>
            <ac:picMk id="17" creationId="{8745B586-F418-4A68-96A1-8C9FFE563DC4}"/>
          </ac:picMkLst>
        </pc:picChg>
      </pc:sldChg>
      <pc:sldChg chg="modSp mod">
        <pc:chgData name="Harriet Parnell" userId="60aaa540-ab7e-4072-8f5d-9876c38bbc1c" providerId="ADAL" clId="{1E0BA395-3381-4288-A39D-E02989A9D1AB}" dt="2021-07-28T08:57:34.631" v="67" actId="113"/>
        <pc:sldMkLst>
          <pc:docMk/>
          <pc:sldMk cId="1927845874" sldId="624"/>
        </pc:sldMkLst>
        <pc:spChg chg="mod">
          <ac:chgData name="Harriet Parnell" userId="60aaa540-ab7e-4072-8f5d-9876c38bbc1c" providerId="ADAL" clId="{1E0BA395-3381-4288-A39D-E02989A9D1AB}" dt="2021-07-28T08:57:34.631" v="67" actId="113"/>
          <ac:spMkLst>
            <pc:docMk/>
            <pc:sldMk cId="1927845874" sldId="624"/>
            <ac:spMk id="3" creationId="{40AA9338-E692-4C26-BFD3-77F262F85977}"/>
          </ac:spMkLst>
        </pc:spChg>
      </pc:sldChg>
    </pc:docChg>
  </pc:docChgLst>
  <pc:docChgLst>
    <pc:chgData name="Harriet Parnell" userId="S::harriet.parnell@ansys.com::60aaa540-ab7e-4072-8f5d-9876c38bbc1c" providerId="AD" clId="Web-{EDDDE547-0D99-B326-8220-AC287D8EE45B}"/>
    <pc:docChg chg="modSld">
      <pc:chgData name="Harriet Parnell" userId="S::harriet.parnell@ansys.com::60aaa540-ab7e-4072-8f5d-9876c38bbc1c" providerId="AD" clId="Web-{EDDDE547-0D99-B326-8220-AC287D8EE45B}" dt="2021-07-28T09:05:38.551" v="1" actId="1076"/>
      <pc:docMkLst>
        <pc:docMk/>
      </pc:docMkLst>
      <pc:sldChg chg="modSp">
        <pc:chgData name="Harriet Parnell" userId="S::harriet.parnell@ansys.com::60aaa540-ab7e-4072-8f5d-9876c38bbc1c" providerId="AD" clId="Web-{EDDDE547-0D99-B326-8220-AC287D8EE45B}" dt="2021-07-28T09:05:38.551" v="1" actId="1076"/>
        <pc:sldMkLst>
          <pc:docMk/>
          <pc:sldMk cId="3207685698" sldId="256"/>
        </pc:sldMkLst>
        <pc:picChg chg="mod">
          <ac:chgData name="Harriet Parnell" userId="S::harriet.parnell@ansys.com::60aaa540-ab7e-4072-8f5d-9876c38bbc1c" providerId="AD" clId="Web-{EDDDE547-0D99-B326-8220-AC287D8EE45B}" dt="2021-07-28T09:05:38.551" v="1" actId="1076"/>
          <ac:picMkLst>
            <pc:docMk/>
            <pc:sldMk cId="3207685698" sldId="256"/>
            <ac:picMk id="4" creationId="{C9D398C1-0377-4644-B05E-900F3B29C42A}"/>
          </ac:picMkLst>
        </pc:picChg>
      </pc:sldChg>
    </pc:docChg>
  </pc:docChgLst>
  <pc:docChgLst>
    <pc:chgData name="Soma Chakrabarti" userId="fdf2f2a2-72d0-4b63-90c3-ecc44d4a7896" providerId="ADAL" clId="{8CE9DD32-8CD5-48B2-938D-8E7B2F57C084}"/>
    <pc:docChg chg="custSel modSld">
      <pc:chgData name="Soma Chakrabarti" userId="fdf2f2a2-72d0-4b63-90c3-ecc44d4a7896" providerId="ADAL" clId="{8CE9DD32-8CD5-48B2-938D-8E7B2F57C084}" dt="2021-08-01T21:56:04.321" v="10" actId="20577"/>
      <pc:docMkLst>
        <pc:docMk/>
      </pc:docMkLst>
      <pc:sldChg chg="addSp delSp modSp mod modNotesTx">
        <pc:chgData name="Soma Chakrabarti" userId="fdf2f2a2-72d0-4b63-90c3-ecc44d4a7896" providerId="ADAL" clId="{8CE9DD32-8CD5-48B2-938D-8E7B2F57C084}" dt="2021-08-01T21:56:04.321" v="10" actId="20577"/>
        <pc:sldMkLst>
          <pc:docMk/>
          <pc:sldMk cId="1927845874" sldId="624"/>
        </pc:sldMkLst>
        <pc:spChg chg="mod">
          <ac:chgData name="Soma Chakrabarti" userId="fdf2f2a2-72d0-4b63-90c3-ecc44d4a7896" providerId="ADAL" clId="{8CE9DD32-8CD5-48B2-938D-8E7B2F57C084}" dt="2021-08-01T21:11:40.511" v="5" actId="1076"/>
          <ac:spMkLst>
            <pc:docMk/>
            <pc:sldMk cId="1927845874" sldId="624"/>
            <ac:spMk id="5" creationId="{686FA503-9976-4E6C-BEDA-E87D9E0937F5}"/>
          </ac:spMkLst>
        </pc:spChg>
        <pc:spChg chg="add mod">
          <ac:chgData name="Soma Chakrabarti" userId="fdf2f2a2-72d0-4b63-90c3-ecc44d4a7896" providerId="ADAL" clId="{8CE9DD32-8CD5-48B2-938D-8E7B2F57C084}" dt="2021-08-01T21:11:14.083" v="3"/>
          <ac:spMkLst>
            <pc:docMk/>
            <pc:sldMk cId="1927845874" sldId="624"/>
            <ac:spMk id="8" creationId="{071C0716-50D5-4508-8630-116F5C6D7156}"/>
          </ac:spMkLst>
        </pc:spChg>
        <pc:spChg chg="add mod">
          <ac:chgData name="Soma Chakrabarti" userId="fdf2f2a2-72d0-4b63-90c3-ecc44d4a7896" providerId="ADAL" clId="{8CE9DD32-8CD5-48B2-938D-8E7B2F57C084}" dt="2021-08-01T21:11:26.960" v="4"/>
          <ac:spMkLst>
            <pc:docMk/>
            <pc:sldMk cId="1927845874" sldId="624"/>
            <ac:spMk id="10" creationId="{2DB28DA1-6A0D-46DE-A9AC-CB81531B2145}"/>
          </ac:spMkLst>
        </pc:spChg>
        <pc:graphicFrameChg chg="del">
          <ac:chgData name="Soma Chakrabarti" userId="fdf2f2a2-72d0-4b63-90c3-ecc44d4a7896" providerId="ADAL" clId="{8CE9DD32-8CD5-48B2-938D-8E7B2F57C084}" dt="2021-08-01T21:11:05.342" v="0" actId="478"/>
          <ac:graphicFrameMkLst>
            <pc:docMk/>
            <pc:sldMk cId="1927845874" sldId="624"/>
            <ac:graphicFrameMk id="7" creationId="{6280C5AB-132A-4101-9A6F-C36F5620DAD9}"/>
          </ac:graphicFrameMkLst>
        </pc:graphicFrameChg>
        <pc:graphicFrameChg chg="del modGraphic">
          <ac:chgData name="Soma Chakrabarti" userId="fdf2f2a2-72d0-4b63-90c3-ecc44d4a7896" providerId="ADAL" clId="{8CE9DD32-8CD5-48B2-938D-8E7B2F57C084}" dt="2021-08-01T21:11:12.818" v="2" actId="478"/>
          <ac:graphicFrameMkLst>
            <pc:docMk/>
            <pc:sldMk cId="1927845874" sldId="624"/>
            <ac:graphicFrameMk id="9" creationId="{FA875A1E-073F-4395-83B9-BB950B49E44C}"/>
          </ac:graphicFrameMkLst>
        </pc:graphicFrameChg>
        <pc:graphicFrameChg chg="add mod">
          <ac:chgData name="Soma Chakrabarti" userId="fdf2f2a2-72d0-4b63-90c3-ecc44d4a7896" providerId="ADAL" clId="{8CE9DD32-8CD5-48B2-938D-8E7B2F57C084}" dt="2021-08-01T21:11:26.960" v="4"/>
          <ac:graphicFrameMkLst>
            <pc:docMk/>
            <pc:sldMk cId="1927845874" sldId="624"/>
            <ac:graphicFrameMk id="11" creationId="{7CC99EE4-45EA-4748-8ECC-92A0A98DE770}"/>
          </ac:graphicFrameMkLst>
        </pc:graphicFrameChg>
        <pc:graphicFrameChg chg="add mod">
          <ac:chgData name="Soma Chakrabarti" userId="fdf2f2a2-72d0-4b63-90c3-ecc44d4a7896" providerId="ADAL" clId="{8CE9DD32-8CD5-48B2-938D-8E7B2F57C084}" dt="2021-08-01T21:11:42.740" v="6"/>
          <ac:graphicFrameMkLst>
            <pc:docMk/>
            <pc:sldMk cId="1927845874" sldId="624"/>
            <ac:graphicFrameMk id="12" creationId="{0CAB47A2-CE22-43B4-B2F4-8A32B00E216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Les 25 </a:t>
            </a:r>
            <a:r>
              <a:rPr lang="en-GB" sz="1200" b="1" i="1" dirty="0" err="1"/>
              <a:t>unités</a:t>
            </a:r>
            <a:r>
              <a:rPr lang="en-GB" sz="1200" b="1" i="1" dirty="0"/>
              <a:t> de </a:t>
            </a:r>
            <a:r>
              <a:rPr lang="en-GB" sz="1200" b="1" i="1" dirty="0" err="1"/>
              <a:t>cours</a:t>
            </a:r>
            <a:r>
              <a:rPr lang="en-GB" sz="1200" b="1" i="1" dirty="0"/>
              <a:t> PowerPoint </a:t>
            </a:r>
            <a:r>
              <a:rPr lang="en-GB" sz="1200" b="1" i="1" dirty="0" err="1"/>
              <a:t>en</a:t>
            </a:r>
            <a:r>
              <a:rPr lang="en-GB" sz="1200" b="1" i="1" dirty="0"/>
              <a:t> 2021</a:t>
            </a:r>
          </a:p>
          <a:p>
            <a:endParaRPr lang="fr-FR" sz="1200" dirty="0"/>
          </a:p>
          <a:p>
            <a:r>
              <a:rPr lang="fr-FR" sz="1200" dirty="0"/>
              <a:t>Les unités de cours développées pour l’enseignement en lien avec </a:t>
            </a:r>
            <a:r>
              <a:rPr lang="fr-FR" sz="1200" dirty="0" err="1"/>
              <a:t>Granta</a:t>
            </a:r>
            <a:r>
              <a:rPr lang="fr-FR" sz="1200" dirty="0"/>
              <a:t> </a:t>
            </a:r>
            <a:r>
              <a:rPr lang="fr-FR" sz="1200" dirty="0" err="1"/>
              <a:t>EduPack</a:t>
            </a:r>
            <a:r>
              <a:rPr lang="fr-FR" sz="1200" dirty="0"/>
              <a:t> sont listées en fin de cette présentation.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latin typeface="Arial" charset="0"/>
                <a:cs typeface="Arial" charset="0"/>
              </a:rPr>
              <a:t>Graphiques</a:t>
            </a:r>
            <a:r>
              <a:rPr lang="en-GB" sz="1400" b="1" i="1" dirty="0">
                <a:latin typeface="Arial" charset="0"/>
                <a:cs typeface="Arial" charset="0"/>
              </a:rPr>
              <a:t> </a:t>
            </a:r>
            <a:r>
              <a:rPr lang="en-GB" sz="1400" b="1" i="1" dirty="0" err="1">
                <a:latin typeface="Arial" charset="0"/>
                <a:cs typeface="Arial" charset="0"/>
              </a:rPr>
              <a:t>avancés</a:t>
            </a:r>
            <a:endParaRPr lang="en-GB" sz="1400" b="1" i="1" dirty="0">
              <a:latin typeface="Arial" charset="0"/>
              <a:cs typeface="Arial" charset="0"/>
            </a:endParaRPr>
          </a:p>
          <a:p>
            <a:endParaRPr lang="en-GB" sz="1400" dirty="0">
              <a:latin typeface="Arial" charset="0"/>
              <a:cs typeface="Arial" charset="0"/>
            </a:endParaRPr>
          </a:p>
          <a:p>
            <a:r>
              <a:rPr lang="fr-FR" dirty="0"/>
              <a:t>Le bouton </a:t>
            </a:r>
            <a:r>
              <a:rPr lang="fr-FR" b="1" dirty="0"/>
              <a:t>Graphique</a:t>
            </a:r>
            <a:r>
              <a:rPr lang="fr-FR" dirty="0"/>
              <a:t> de l'étape de sélection peut également être utilisé pour tracer des combinaisons de propriétés sur les axes Y et / ou X. Pour ce faire, choisissez le bouton Avancé, qui permet de modifier une expression mathématique des propriétés disponibles à l'aide d'un ensemble d'opérateurs. Utilisez des parenthèses pour contrôler les priorités.</a:t>
            </a:r>
          </a:p>
          <a:p>
            <a:endParaRPr lang="fr-FR" dirty="0"/>
          </a:p>
          <a:p>
            <a:r>
              <a:rPr lang="fr-FR" dirty="0"/>
              <a:t>Pour diviser un axe en familles ou classes de matériaux, utilisez l'onglet </a:t>
            </a:r>
            <a:r>
              <a:rPr lang="fr-FR" b="1" i="1" u="none" dirty="0"/>
              <a:t>Arborescence</a:t>
            </a:r>
            <a:r>
              <a:rPr lang="fr-FR" dirty="0"/>
              <a:t> après avoir cliqué sur Avancé.</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70832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latin typeface="+mn-lt"/>
                <a:cs typeface="Arial" charset="0"/>
              </a:rPr>
              <a:t>Outils de sélection et de personnalisation des graphiques</a:t>
            </a:r>
          </a:p>
          <a:p>
            <a:endParaRPr lang="en-US" sz="1200" dirty="0">
              <a:latin typeface="+mn-lt"/>
              <a:cs typeface="Arial" charset="0"/>
            </a:endParaRPr>
          </a:p>
          <a:p>
            <a:r>
              <a:rPr lang="fr-FR" dirty="0">
                <a:latin typeface="+mn-lt"/>
              </a:rPr>
              <a:t>Tous les graphiques présentés dans ces unités ont été réalisés avec le logiciel Granta </a:t>
            </a:r>
            <a:r>
              <a:rPr lang="fr-FR" dirty="0" err="1">
                <a:latin typeface="+mn-lt"/>
              </a:rPr>
              <a:t>EduPack</a:t>
            </a:r>
            <a:r>
              <a:rPr lang="fr-FR" dirty="0">
                <a:latin typeface="+mn-lt"/>
              </a:rPr>
              <a:t>. </a:t>
            </a:r>
            <a:r>
              <a:rPr lang="fr-FR" altLang="fr-FR" sz="1200" dirty="0" err="1">
                <a:latin typeface="+mn-lt"/>
              </a:rPr>
              <a:t>Lorsqu</a:t>
            </a:r>
            <a:r>
              <a:rPr lang="en-GB" altLang="fr-FR" sz="1200" dirty="0">
                <a:latin typeface="+mn-lt"/>
              </a:rPr>
              <a:t>’un </a:t>
            </a:r>
            <a:r>
              <a:rPr lang="en-GB" altLang="fr-FR" sz="1200" dirty="0" err="1">
                <a:latin typeface="+mn-lt"/>
              </a:rPr>
              <a:t>graphique</a:t>
            </a:r>
            <a:r>
              <a:rPr lang="en-GB" altLang="fr-FR" sz="1200" baseline="0" dirty="0">
                <a:latin typeface="+mn-lt"/>
              </a:rPr>
              <a:t> </a:t>
            </a:r>
            <a:r>
              <a:rPr lang="en-GB" altLang="fr-FR" sz="1200" baseline="0" dirty="0" err="1">
                <a:latin typeface="+mn-lt"/>
              </a:rPr>
              <a:t>est</a:t>
            </a:r>
            <a:r>
              <a:rPr lang="en-GB" altLang="fr-FR" sz="1200" baseline="0" dirty="0">
                <a:latin typeface="+mn-lt"/>
              </a:rPr>
              <a:t> </a:t>
            </a:r>
            <a:r>
              <a:rPr lang="en-GB" altLang="fr-FR" sz="1200" baseline="0" dirty="0" err="1">
                <a:latin typeface="+mn-lt"/>
              </a:rPr>
              <a:t>cr</a:t>
            </a:r>
            <a:r>
              <a:rPr lang="fr-FR" altLang="fr-FR" sz="1200" baseline="0" dirty="0" err="1">
                <a:latin typeface="+mn-lt"/>
              </a:rPr>
              <a:t>éé</a:t>
            </a:r>
            <a:r>
              <a:rPr lang="en-GB" altLang="fr-FR" sz="1200" baseline="0" dirty="0">
                <a:latin typeface="+mn-lt"/>
              </a:rPr>
              <a:t>, la </a:t>
            </a:r>
            <a:r>
              <a:rPr lang="fr-FR" altLang="fr-FR" sz="1200" b="1" dirty="0">
                <a:latin typeface="+mn-lt"/>
              </a:rPr>
              <a:t>barre d'outils de gestion de graphique </a:t>
            </a:r>
            <a:r>
              <a:rPr lang="fr-FR" altLang="fr-FR" sz="1200" b="0" dirty="0" err="1">
                <a:latin typeface="+mn-lt"/>
              </a:rPr>
              <a:t>apparaî</a:t>
            </a:r>
            <a:r>
              <a:rPr lang="en-GB" altLang="fr-FR" sz="1200" b="0" dirty="0">
                <a:latin typeface="+mn-lt"/>
              </a:rPr>
              <a:t>t </a:t>
            </a:r>
            <a:r>
              <a:rPr lang="fr-FR" altLang="fr-FR" sz="1200" b="0" dirty="0">
                <a:latin typeface="+mn-lt"/>
              </a:rPr>
              <a:t>à </a:t>
            </a:r>
            <a:r>
              <a:rPr lang="en-GB" altLang="fr-FR" sz="1200" b="0" dirty="0">
                <a:latin typeface="+mn-lt"/>
              </a:rPr>
              <a:t>travers son bord sup</a:t>
            </a:r>
            <a:r>
              <a:rPr lang="fr-FR" altLang="fr-FR" sz="1200" b="0" dirty="0">
                <a:latin typeface="+mn-lt"/>
              </a:rPr>
              <a:t>é</a:t>
            </a:r>
            <a:r>
              <a:rPr lang="en-GB" altLang="fr-FR" sz="1200" b="0" dirty="0" err="1">
                <a:latin typeface="+mn-lt"/>
              </a:rPr>
              <a:t>rieur</a:t>
            </a:r>
            <a:r>
              <a:rPr lang="en-GB" altLang="fr-FR" sz="1200" b="0" dirty="0">
                <a:latin typeface="+mn-lt"/>
              </a:rPr>
              <a:t>.</a:t>
            </a:r>
          </a:p>
          <a:p>
            <a:endParaRPr lang="fr-FR" altLang="fr-FR" sz="1200" b="0" dirty="0">
              <a:latin typeface="+mn-lt"/>
            </a:endParaRPr>
          </a:p>
          <a:p>
            <a:r>
              <a:rPr lang="fr-FR" altLang="fr-FR" sz="1200" dirty="0">
                <a:latin typeface="+mn-lt"/>
              </a:rPr>
              <a:t>La </a:t>
            </a:r>
            <a:r>
              <a:rPr lang="fr-FR" altLang="fr-FR" sz="1200" b="0" dirty="0">
                <a:latin typeface="+mn-lt"/>
              </a:rPr>
              <a:t>barre d'outils de gestion de graphique </a:t>
            </a:r>
            <a:r>
              <a:rPr lang="fr-FR" altLang="fr-FR" sz="1200" dirty="0">
                <a:latin typeface="+mn-lt"/>
              </a:rPr>
              <a:t>fournit des outils pour :</a:t>
            </a:r>
          </a:p>
          <a:p>
            <a:pPr>
              <a:lnSpc>
                <a:spcPct val="150000"/>
              </a:lnSpc>
              <a:spcBef>
                <a:spcPts val="1158"/>
              </a:spcBef>
              <a:buFontTx/>
              <a:buChar char="•"/>
            </a:pPr>
            <a:r>
              <a:rPr lang="fr-FR" altLang="fr-FR" sz="1200" dirty="0">
                <a:latin typeface="+mn-lt"/>
              </a:rPr>
              <a:t>  L’</a:t>
            </a:r>
            <a:r>
              <a:rPr lang="fr-FR" altLang="fr-FR" sz="1200" b="1" dirty="0">
                <a:latin typeface="+mn-lt"/>
              </a:rPr>
              <a:t>exploration</a:t>
            </a:r>
            <a:r>
              <a:rPr lang="fr-FR" altLang="fr-FR" sz="1200" dirty="0">
                <a:latin typeface="+mn-lt"/>
              </a:rPr>
              <a:t> du graphique en agrandissant des zones choisies (fonction zoom).</a:t>
            </a:r>
          </a:p>
          <a:p>
            <a:pPr>
              <a:lnSpc>
                <a:spcPct val="150000"/>
              </a:lnSpc>
              <a:spcBef>
                <a:spcPts val="1158"/>
              </a:spcBef>
              <a:buFontTx/>
              <a:buChar char="•"/>
            </a:pPr>
            <a:r>
              <a:rPr lang="fr-FR" altLang="fr-FR" sz="1200" dirty="0">
                <a:latin typeface="+mn-lt"/>
              </a:rPr>
              <a:t>  La </a:t>
            </a:r>
            <a:r>
              <a:rPr lang="fr-FR" altLang="fr-FR" sz="1200" b="1" dirty="0">
                <a:latin typeface="+mn-lt"/>
              </a:rPr>
              <a:t>sélection</a:t>
            </a:r>
            <a:r>
              <a:rPr lang="fr-FR" altLang="fr-FR" sz="1200" dirty="0">
                <a:latin typeface="+mn-lt"/>
              </a:rPr>
              <a:t> par application d'une boîte ou d’une ligne de sélection, et annulation de celle-ci ensuite si besoin.</a:t>
            </a:r>
          </a:p>
          <a:p>
            <a:pPr>
              <a:lnSpc>
                <a:spcPct val="150000"/>
              </a:lnSpc>
              <a:spcBef>
                <a:spcPts val="1158"/>
              </a:spcBef>
              <a:buFontTx/>
              <a:buChar char="•"/>
            </a:pPr>
            <a:r>
              <a:rPr lang="fr-FR" altLang="fr-FR" sz="1200" dirty="0">
                <a:latin typeface="+mn-lt"/>
              </a:rPr>
              <a:t>  La </a:t>
            </a:r>
            <a:r>
              <a:rPr lang="fr-FR" altLang="fr-FR" sz="1200" b="1" dirty="0">
                <a:latin typeface="+mn-lt"/>
              </a:rPr>
              <a:t>personnalisation</a:t>
            </a:r>
            <a:r>
              <a:rPr lang="fr-FR" altLang="fr-FR" sz="1200" dirty="0">
                <a:latin typeface="+mn-lt"/>
              </a:rPr>
              <a:t> du graphique – en ajoutant des étiquettes de texte, des enveloppes autour des familles de matériaux, des lignes et courbes d’affichage, griser les matériaux qui ont été éliminés par l’ensemble des filtres de sélection, voire les faire disparaitre complètement du graphique.</a:t>
            </a:r>
          </a:p>
          <a:p>
            <a:pPr>
              <a:lnSpc>
                <a:spcPct val="150000"/>
              </a:lnSpc>
              <a:spcBef>
                <a:spcPts val="1158"/>
              </a:spcBef>
              <a:buFontTx/>
              <a:buChar char="•"/>
            </a:pPr>
            <a:r>
              <a:rPr lang="fr-FR" sz="1200" dirty="0">
                <a:latin typeface="+mn-lt"/>
              </a:rPr>
              <a:t> D</a:t>
            </a:r>
            <a:r>
              <a:rPr lang="fr-FR" dirty="0">
                <a:latin typeface="+mn-lt"/>
              </a:rPr>
              <a:t>es annotations de </a:t>
            </a:r>
            <a:r>
              <a:rPr lang="fr-FR" b="1" dirty="0">
                <a:latin typeface="+mn-lt"/>
              </a:rPr>
              <a:t>courbes</a:t>
            </a:r>
            <a:r>
              <a:rPr lang="fr-FR" dirty="0">
                <a:latin typeface="+mn-lt"/>
              </a:rPr>
              <a:t> et de </a:t>
            </a:r>
            <a:r>
              <a:rPr lang="fr-FR" b="1" dirty="0">
                <a:latin typeface="+mn-lt"/>
              </a:rPr>
              <a:t>flèches</a:t>
            </a:r>
            <a:r>
              <a:rPr lang="fr-FR" dirty="0">
                <a:latin typeface="+mn-lt"/>
              </a:rPr>
              <a:t> peuvent être ajoutées pour aider les commentaires sur les graphiques</a:t>
            </a:r>
          </a:p>
          <a:p>
            <a:pPr>
              <a:lnSpc>
                <a:spcPct val="150000"/>
              </a:lnSpc>
              <a:spcBef>
                <a:spcPts val="1158"/>
              </a:spcBef>
              <a:buFontTx/>
              <a:buChar char="•"/>
            </a:pPr>
            <a:endParaRPr lang="en-GB" sz="1200" dirty="0">
              <a:solidFill>
                <a:srgbClr val="000000"/>
              </a:solidFill>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159225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a:t>
            </a:r>
            <a:r>
              <a:rPr lang="en-GB" b="1" i="1" dirty="0" err="1"/>
              <a:t>outils</a:t>
            </a:r>
            <a:r>
              <a:rPr lang="en-GB" b="1" i="1" dirty="0"/>
              <a:t> </a:t>
            </a:r>
            <a:r>
              <a:rPr lang="en-GB" b="1" i="1" dirty="0" err="1"/>
              <a:t>d’annotation</a:t>
            </a:r>
            <a:endParaRPr lang="en-GB" b="1" i="1" dirty="0"/>
          </a:p>
          <a:p>
            <a:endParaRPr lang="en-GB" dirty="0"/>
          </a:p>
          <a:p>
            <a:r>
              <a:rPr lang="fr-FR" dirty="0"/>
              <a:t>Des </a:t>
            </a:r>
            <a:r>
              <a:rPr lang="fr-FR" b="1" dirty="0"/>
              <a:t>zones</a:t>
            </a:r>
            <a:r>
              <a:rPr lang="fr-FR" dirty="0"/>
              <a:t> et des </a:t>
            </a:r>
            <a:r>
              <a:rPr lang="fr-FR" b="1" dirty="0"/>
              <a:t>lignes</a:t>
            </a:r>
            <a:r>
              <a:rPr lang="fr-FR" dirty="0"/>
              <a:t> peuvent être ajoutées à l'aide des boutons correspondants de la barre d'outils. Celles-ci peuvent être uniquement destinées à la </a:t>
            </a:r>
            <a:r>
              <a:rPr lang="fr-FR" b="1" dirty="0"/>
              <a:t>sélection</a:t>
            </a:r>
            <a:r>
              <a:rPr lang="fr-FR" dirty="0"/>
              <a:t> (dépistage) ou à </a:t>
            </a:r>
            <a:r>
              <a:rPr lang="fr-FR" b="1" dirty="0"/>
              <a:t>l'affichage</a:t>
            </a:r>
            <a:r>
              <a:rPr lang="fr-FR" dirty="0"/>
              <a:t>.</a:t>
            </a:r>
          </a:p>
          <a:p>
            <a:endParaRPr lang="fr-FR" dirty="0"/>
          </a:p>
          <a:p>
            <a:r>
              <a:rPr lang="fr-FR" dirty="0"/>
              <a:t>Du </a:t>
            </a:r>
            <a:r>
              <a:rPr lang="fr-FR" b="1" dirty="0"/>
              <a:t>texte</a:t>
            </a:r>
            <a:r>
              <a:rPr lang="fr-FR" dirty="0"/>
              <a:t> peut être ajouté à l'aide du bouton T (personnaliser le format à l'avance via </a:t>
            </a:r>
            <a:r>
              <a:rPr lang="fr-FR" b="1" i="0" dirty="0"/>
              <a:t>Paramètres</a:t>
            </a:r>
            <a:r>
              <a:rPr lang="fr-FR" dirty="0"/>
              <a:t> ou en cliquant avec le bouton droit de la souris, pour formater une annotation déjà existante).</a:t>
            </a:r>
          </a:p>
          <a:p>
            <a:endParaRPr lang="fr-FR" dirty="0"/>
          </a:p>
          <a:p>
            <a:r>
              <a:rPr lang="fr-FR" dirty="0"/>
              <a:t>Les </a:t>
            </a:r>
            <a:r>
              <a:rPr lang="fr-FR" b="1" dirty="0"/>
              <a:t>courbes</a:t>
            </a:r>
            <a:r>
              <a:rPr lang="fr-FR" dirty="0"/>
              <a:t> et les </a:t>
            </a:r>
            <a:r>
              <a:rPr lang="fr-FR" b="1" dirty="0"/>
              <a:t>flèches</a:t>
            </a:r>
            <a:r>
              <a:rPr lang="fr-FR" dirty="0"/>
              <a:t> peuvent être ajoutées ou modifiées dans les graphiques. Dessinez des points en cliquant et double-cliquez sur le même point pour terminer la courbe. Les pointes de flèches peuvent être modifiées par la suite.</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12</a:t>
            </a:fld>
            <a:endParaRPr lang="en-GB"/>
          </a:p>
        </p:txBody>
      </p:sp>
    </p:spTree>
    <p:extLst>
      <p:ext uri="{BB962C8B-B14F-4D97-AF65-F5344CB8AC3E}">
        <p14:creationId xmlns:p14="http://schemas.microsoft.com/office/powerpoint/2010/main" val="31463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err="1"/>
              <a:t>Graphiques</a:t>
            </a:r>
            <a:r>
              <a:rPr lang="en-GB" b="1" i="1" dirty="0"/>
              <a:t> </a:t>
            </a:r>
            <a:r>
              <a:rPr lang="en-GB" b="1" i="1" dirty="0" err="1"/>
              <a:t>annotés</a:t>
            </a:r>
            <a:endParaRPr lang="en-GB" b="1" i="1" dirty="0"/>
          </a:p>
          <a:p>
            <a:pPr algn="ctr"/>
            <a:endParaRPr lang="en-GB" dirty="0"/>
          </a:p>
          <a:p>
            <a:r>
              <a:rPr lang="fr-FR" dirty="0"/>
              <a:t>Voici un exemple de la façon dont les lignes et les zones d'affichage peuvent être utilisées pour mettre en évidence des entités dans un diagramme de propriétés. Les lignes pointillées (horizontales, verticales ou avec une pente) marquent des valeurs ou des dégradés. Les cases marquent des zones spécifiques et la courbe peut être utilisée, par exemple, pour encercler certaines zones.</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13</a:t>
            </a:fld>
            <a:endParaRPr lang="en-GB"/>
          </a:p>
        </p:txBody>
      </p:sp>
    </p:spTree>
    <p:extLst>
      <p:ext uri="{BB962C8B-B14F-4D97-AF65-F5344CB8AC3E}">
        <p14:creationId xmlns:p14="http://schemas.microsoft.com/office/powerpoint/2010/main" val="196016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EFD1BD6C-D52A-47AA-8CCF-9706026127A4}" type="slidenum">
              <a:rPr lang="en-GB" smtClean="0">
                <a:latin typeface="Bookshelf Symbol 1" charset="0"/>
              </a:rPr>
              <a:pPr/>
              <a:t>14</a:t>
            </a:fld>
            <a:endParaRPr lang="en-GB">
              <a:latin typeface="Bookshelf Symbol 1" charset="0"/>
            </a:endParaRPr>
          </a:p>
        </p:txBody>
      </p:sp>
      <p:sp>
        <p:nvSpPr>
          <p:cNvPr id="27651" name="Rectangle 2"/>
          <p:cNvSpPr>
            <a:spLocks noGrp="1" noRot="1" noChangeAspect="1" noChangeArrowheads="1" noTextEdit="1"/>
          </p:cNvSpPr>
          <p:nvPr>
            <p:ph type="sldImg"/>
          </p:nvPr>
        </p:nvSpPr>
        <p:spPr>
          <a:xfrm>
            <a:off x="138113" y="768350"/>
            <a:ext cx="6821487" cy="3838575"/>
          </a:xfrm>
          <a:ln/>
        </p:spPr>
      </p:sp>
      <p:sp>
        <p:nvSpPr>
          <p:cNvPr id="27654" name="Notes Placeholder 8"/>
          <p:cNvSpPr>
            <a:spLocks noGrp="1"/>
          </p:cNvSpPr>
          <p:nvPr>
            <p:ph type="body" idx="1"/>
          </p:nvPr>
        </p:nvSpPr>
        <p:spPr>
          <a:xfrm>
            <a:off x="945356" y="4862512"/>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latin typeface="+mn-lt"/>
                <a:cs typeface="Arial" charset="0"/>
              </a:rPr>
              <a:t>Définition d'un sous-ensemble de fiches avec lequel travailler</a:t>
            </a:r>
          </a:p>
          <a:p>
            <a:endParaRPr lang="en-GB" sz="900" dirty="0">
              <a:latin typeface="+mn-lt"/>
              <a:cs typeface="Arial" charset="0"/>
            </a:endParaRPr>
          </a:p>
          <a:p>
            <a:r>
              <a:rPr lang="fr-FR" sz="1100" dirty="0">
                <a:latin typeface="+mn-lt"/>
              </a:rPr>
              <a:t>Pour l'enseignement, il est parfois utile de limiter le contenu de la base de données aux seuls matériels ou procédés d'intérêt pour un projet ou une démonstration. La sélection de «</a:t>
            </a:r>
            <a:r>
              <a:rPr lang="fr-FR" sz="1100" b="1" dirty="0">
                <a:latin typeface="+mn-lt"/>
              </a:rPr>
              <a:t>Définir votre propre sous-ensemble</a:t>
            </a:r>
            <a:r>
              <a:rPr lang="fr-FR" sz="1100" dirty="0">
                <a:latin typeface="+mn-lt"/>
              </a:rPr>
              <a:t>» dans le menu déroulant des bases de données vous permet de choisir le sous-ensemble initial - n'importe laquelle des bases de données Granta </a:t>
            </a:r>
            <a:r>
              <a:rPr lang="fr-FR" sz="1100" dirty="0" err="1">
                <a:latin typeface="+mn-lt"/>
              </a:rPr>
              <a:t>EduPack</a:t>
            </a:r>
            <a:r>
              <a:rPr lang="fr-FR" sz="1100" dirty="0">
                <a:latin typeface="+mn-lt"/>
              </a:rPr>
              <a:t> existantes. Le sous-ensemble est défini en cochant les cases des matériaux que vous souhaitez inclure dans le sous-ensemble (l'ouverture de l'arborescence permet de sélectionner des matériaux individuels). Si le sous-ensemble est utilisé pour créer un projet (c'est-à-dire un graphique ou une étape de sélection) qui est ensuite enregistré, le sous-ensemble est recréé lors de la réouverture du projet.</a:t>
            </a:r>
            <a:endParaRPr lang="en-GB" sz="900" dirty="0">
              <a:latin typeface="+mn-lt"/>
              <a:cs typeface="Arial" charset="0"/>
            </a:endParaRPr>
          </a:p>
        </p:txBody>
      </p:sp>
    </p:spTree>
    <p:extLst>
      <p:ext uri="{BB962C8B-B14F-4D97-AF65-F5344CB8AC3E}">
        <p14:creationId xmlns:p14="http://schemas.microsoft.com/office/powerpoint/2010/main" val="418966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79289910-06E0-4929-B820-AA6B314F6275}" type="slidenum">
              <a:rPr lang="en-GB" smtClean="0">
                <a:latin typeface="Bookshelf Symbol 1" charset="0"/>
              </a:rPr>
              <a:pPr/>
              <a:t>15</a:t>
            </a:fld>
            <a:endParaRPr lang="en-GB">
              <a:latin typeface="Bookshelf Symbol 1" charset="0"/>
            </a:endParaRPr>
          </a:p>
        </p:txBody>
      </p:sp>
      <p:sp>
        <p:nvSpPr>
          <p:cNvPr id="31747" name="Rectangle 2"/>
          <p:cNvSpPr>
            <a:spLocks noGrp="1" noRot="1" noChangeAspect="1" noChangeArrowheads="1" noTextEdit="1"/>
          </p:cNvSpPr>
          <p:nvPr>
            <p:ph type="sldImg"/>
          </p:nvPr>
        </p:nvSpPr>
        <p:spPr>
          <a:xfrm>
            <a:off x="138113" y="768350"/>
            <a:ext cx="6821487" cy="3838575"/>
          </a:xfrm>
          <a:ln/>
        </p:spPr>
      </p:sp>
      <p:sp>
        <p:nvSpPr>
          <p:cNvPr id="31748" name="Rectangle 3"/>
          <p:cNvSpPr>
            <a:spLocks noGrp="1" noChangeArrowheads="1"/>
          </p:cNvSpPr>
          <p:nvPr>
            <p:ph type="body" idx="1"/>
          </p:nvPr>
        </p:nvSpPr>
        <p:spPr>
          <a:xfrm>
            <a:off x="946150" y="4786313"/>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latin typeface="Arial" charset="0"/>
                <a:cs typeface="Arial" charset="0"/>
              </a:rPr>
              <a:t>Modification des graphiques et des étiquettes</a:t>
            </a:r>
          </a:p>
          <a:p>
            <a:pPr algn="ctr"/>
            <a:endParaRPr lang="en-GB" sz="1000" b="1" i="1" dirty="0">
              <a:latin typeface="Arial" charset="0"/>
              <a:cs typeface="Arial" charset="0"/>
            </a:endParaRPr>
          </a:p>
          <a:p>
            <a:r>
              <a:rPr lang="fr-FR" sz="1100" dirty="0"/>
              <a:t>Tous les </a:t>
            </a:r>
            <a:r>
              <a:rPr lang="fr-FR" sz="1100" b="1" dirty="0"/>
              <a:t>graphiques</a:t>
            </a:r>
            <a:r>
              <a:rPr lang="fr-FR" sz="1100" dirty="0"/>
              <a:t> peuvent être personnalisés visuellement à l'aide du bouton Paramètres, pour modifier les polices, les styles et les couleurs, etc. Les barres et les bulles peuvent être ajustées pour la visibilité et les étiquettes peuvent être adaptées à vos besoins.</a:t>
            </a:r>
            <a:endParaRPr lang="en-GB" sz="900" baseline="0" dirty="0">
              <a:latin typeface="Arial" charset="0"/>
              <a:cs typeface="Arial" charset="0"/>
            </a:endParaRPr>
          </a:p>
        </p:txBody>
      </p:sp>
    </p:spTree>
    <p:extLst>
      <p:ext uri="{BB962C8B-B14F-4D97-AF65-F5344CB8AC3E}">
        <p14:creationId xmlns:p14="http://schemas.microsoft.com/office/powerpoint/2010/main" val="31343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79289910-06E0-4929-B820-AA6B314F6275}" type="slidenum">
              <a:rPr lang="en-GB" smtClean="0">
                <a:latin typeface="Bookshelf Symbol 1" charset="0"/>
              </a:rPr>
              <a:pPr/>
              <a:t>16</a:t>
            </a:fld>
            <a:endParaRPr lang="en-GB">
              <a:latin typeface="Bookshelf Symbol 1" charset="0"/>
            </a:endParaRPr>
          </a:p>
        </p:txBody>
      </p:sp>
      <p:sp>
        <p:nvSpPr>
          <p:cNvPr id="31747" name="Rectangle 2"/>
          <p:cNvSpPr>
            <a:spLocks noGrp="1" noRot="1" noChangeAspect="1" noChangeArrowheads="1" noTextEdit="1"/>
          </p:cNvSpPr>
          <p:nvPr>
            <p:ph type="sldImg"/>
          </p:nvPr>
        </p:nvSpPr>
        <p:spPr>
          <a:xfrm>
            <a:off x="138113" y="768350"/>
            <a:ext cx="6821487" cy="3838575"/>
          </a:xfrm>
          <a:ln/>
        </p:spPr>
      </p:sp>
      <p:sp>
        <p:nvSpPr>
          <p:cNvPr id="31748" name="Rectangle 3"/>
          <p:cNvSpPr>
            <a:spLocks noGrp="1" noChangeArrowheads="1"/>
          </p:cNvSpPr>
          <p:nvPr>
            <p:ph type="body" idx="1"/>
          </p:nvPr>
        </p:nvSpPr>
        <p:spPr>
          <a:xfrm>
            <a:off x="946150" y="4786313"/>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latin typeface="+mn-lt"/>
                <a:cs typeface="Arial" charset="0"/>
              </a:rPr>
              <a:t>Créer une nouvelle fiche pour un matériau</a:t>
            </a:r>
          </a:p>
          <a:p>
            <a:pPr algn="ctr"/>
            <a:endParaRPr lang="en-GB" sz="1000" b="1" i="1" dirty="0">
              <a:latin typeface="+mn-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Vous pouvez ajouter des fiches à la base de données et remplir les propriétés avec vos propres données. Sélectionnez «</a:t>
            </a:r>
            <a:r>
              <a:rPr lang="fr-FR" sz="1100" b="1" dirty="0">
                <a:latin typeface="+mn-lt"/>
              </a:rPr>
              <a:t>Ajouter une fiche</a:t>
            </a:r>
            <a:r>
              <a:rPr lang="fr-FR" sz="1100" dirty="0">
                <a:latin typeface="+mn-lt"/>
              </a:rPr>
              <a:t>» dans le menu Outil pour ouvrir une fiche vierge (une sans valeur pour aucune des propriétés). Ajoutez simplement un titre et des données là où vous l'avez. Le nouveau matériau apparaîtra désormais sur les graphiques à barres et les graphiques à bulles avec ceux déjà dans la base de données. Si vous enregistrez le projet, le nouvel enregistrement est enregistré avec lui. Un raccourci pour ajouter des données directement dans un graphique consiste à cliquer avec le bouton droit de la souris dans le graphique et à ajouter uniquement les propriétés pertinentes pour ce diagramme particulier.</a:t>
            </a:r>
          </a:p>
          <a:p>
            <a:endParaRPr lang="en-GB" sz="900" dirty="0">
              <a:latin typeface="Arial" charset="0"/>
              <a:cs typeface="Arial" charset="0"/>
            </a:endParaRPr>
          </a:p>
        </p:txBody>
      </p:sp>
    </p:spTree>
    <p:extLst>
      <p:ext uri="{BB962C8B-B14F-4D97-AF65-F5344CB8AC3E}">
        <p14:creationId xmlns:p14="http://schemas.microsoft.com/office/powerpoint/2010/main" val="144577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F98A2E57-FECA-41C5-B781-65EA603B0571}" type="slidenum">
              <a:rPr lang="en-GB" smtClean="0">
                <a:latin typeface="Bookshelf Symbol 1" charset="0"/>
              </a:rPr>
              <a:pPr/>
              <a:t>17</a:t>
            </a:fld>
            <a:endParaRPr lang="en-GB">
              <a:latin typeface="Bookshelf Symbol 1" charset="0"/>
            </a:endParaRPr>
          </a:p>
        </p:txBody>
      </p:sp>
      <p:sp>
        <p:nvSpPr>
          <p:cNvPr id="33795" name="Rectangle 2"/>
          <p:cNvSpPr>
            <a:spLocks noGrp="1" noRot="1" noChangeAspect="1" noChangeArrowheads="1" noTextEdit="1"/>
          </p:cNvSpPr>
          <p:nvPr>
            <p:ph type="sldImg"/>
          </p:nvPr>
        </p:nvSpPr>
        <p:spPr>
          <a:xfrm>
            <a:off x="138113" y="768350"/>
            <a:ext cx="6821487" cy="383857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latin typeface="+mn-lt"/>
                <a:cs typeface="Arial" charset="0"/>
              </a:rPr>
              <a:t>La </a:t>
            </a:r>
            <a:r>
              <a:rPr lang="en-GB" sz="1000" b="1" i="1" dirty="0" err="1">
                <a:latin typeface="+mn-lt"/>
                <a:cs typeface="Arial" charset="0"/>
              </a:rPr>
              <a:t>rédaction</a:t>
            </a:r>
            <a:r>
              <a:rPr lang="en-GB" sz="1000" b="1" i="1" dirty="0">
                <a:latin typeface="+mn-lt"/>
                <a:cs typeface="Arial" charset="0"/>
              </a:rPr>
              <a:t> de rapports.</a:t>
            </a:r>
            <a:endParaRPr lang="en-GB" sz="1000" b="1" i="1" baseline="0" dirty="0">
              <a:latin typeface="+mn-lt"/>
              <a:cs typeface="Arial" charset="0"/>
            </a:endParaRPr>
          </a:p>
          <a:p>
            <a:pPr algn="l"/>
            <a:endParaRPr lang="en-GB" sz="900" dirty="0">
              <a:latin typeface="+mn-lt"/>
              <a:cs typeface="Arial" charset="0"/>
            </a:endParaRPr>
          </a:p>
          <a:p>
            <a:pPr algn="l"/>
            <a:r>
              <a:rPr lang="fr-FR" sz="1100" dirty="0">
                <a:latin typeface="+mn-lt"/>
              </a:rPr>
              <a:t>Au-dessus de la barre d'outils principale se trouvent des boutons plus petits pour les menus déroulants. Les deux premiers sont </a:t>
            </a:r>
            <a:r>
              <a:rPr lang="fr-FR" sz="1100" b="1" dirty="0">
                <a:latin typeface="+mn-lt"/>
              </a:rPr>
              <a:t>Fichier</a:t>
            </a:r>
            <a:r>
              <a:rPr lang="fr-FR" sz="1100" dirty="0">
                <a:latin typeface="+mn-lt"/>
              </a:rPr>
              <a:t> et </a:t>
            </a:r>
            <a:r>
              <a:rPr lang="fr-FR" sz="1100" b="1" dirty="0">
                <a:latin typeface="+mn-lt"/>
              </a:rPr>
              <a:t>Modifier</a:t>
            </a:r>
            <a:r>
              <a:rPr lang="fr-FR" sz="1100" dirty="0">
                <a:latin typeface="+mn-lt"/>
              </a:rPr>
              <a:t>, comme dans la plupart des logiciels de traitement de texte ou de dessin. Les projets peuvent être enregistrés et rechargés plus tard si nécessaire. Les fiches et les graphiques peuvent être </a:t>
            </a:r>
            <a:r>
              <a:rPr lang="fr-FR" sz="1100" b="1" dirty="0">
                <a:latin typeface="+mn-lt"/>
              </a:rPr>
              <a:t>copiés</a:t>
            </a:r>
            <a:r>
              <a:rPr lang="fr-FR" sz="1100" dirty="0">
                <a:latin typeface="+mn-lt"/>
              </a:rPr>
              <a:t> et </a:t>
            </a:r>
            <a:r>
              <a:rPr lang="fr-FR" sz="1100" b="1" dirty="0">
                <a:latin typeface="+mn-lt"/>
              </a:rPr>
              <a:t>collés</a:t>
            </a:r>
            <a:r>
              <a:rPr lang="fr-FR" sz="1100" dirty="0">
                <a:latin typeface="+mn-lt"/>
              </a:rPr>
              <a:t> dans des éditeurs Word, PowerPoint ou Adobe Illustrator, etc. Pour garantir une résolution maximale des graphiques, utilisez </a:t>
            </a:r>
            <a:r>
              <a:rPr lang="fr-FR" sz="1100" b="1" dirty="0">
                <a:latin typeface="+mn-lt"/>
              </a:rPr>
              <a:t>Collage spécial </a:t>
            </a:r>
            <a:r>
              <a:rPr lang="fr-FR" sz="1100" dirty="0">
                <a:latin typeface="+mn-lt"/>
              </a:rPr>
              <a:t>et sélectionnez </a:t>
            </a:r>
            <a:r>
              <a:rPr lang="en-GB" sz="1100" b="1" i="1" dirty="0">
                <a:latin typeface="+mn-lt"/>
                <a:cs typeface="Arial" charset="0"/>
              </a:rPr>
              <a:t>Image </a:t>
            </a:r>
            <a:r>
              <a:rPr lang="en-GB" sz="1100" b="1" i="1" dirty="0" err="1">
                <a:latin typeface="+mn-lt"/>
                <a:cs typeface="Arial" charset="0"/>
              </a:rPr>
              <a:t>indépendante</a:t>
            </a:r>
            <a:r>
              <a:rPr lang="en-GB" sz="1100" b="1" i="1" dirty="0">
                <a:latin typeface="+mn-lt"/>
                <a:cs typeface="Arial" charset="0"/>
              </a:rPr>
              <a:t> du </a:t>
            </a:r>
            <a:r>
              <a:rPr lang="en-GB" sz="1100" b="1" i="1" dirty="0" err="1">
                <a:latin typeface="+mn-lt"/>
                <a:cs typeface="Arial" charset="0"/>
              </a:rPr>
              <a:t>périphérique</a:t>
            </a:r>
            <a:r>
              <a:rPr lang="en-GB" sz="1100" b="1" i="1" dirty="0">
                <a:latin typeface="+mn-lt"/>
                <a:cs typeface="Arial" charset="0"/>
              </a:rPr>
              <a:t> </a:t>
            </a:r>
            <a:r>
              <a:rPr lang="fr-FR" sz="1100" dirty="0">
                <a:latin typeface="+mn-lt"/>
              </a:rPr>
              <a:t>dans le menu. Cela facilite la rédaction de rapports, permet l'édition et permet la préparation de présentations de qualité professionnelle. La page illustrée à droite est une copie d'un document Word réalisé à partir de l'enregistrement pour ABS au niveau 1 du logiciel.</a:t>
            </a:r>
            <a:endParaRPr lang="en-GB" sz="900" dirty="0">
              <a:latin typeface="+mn-lt"/>
              <a:cs typeface="Arial" charset="0"/>
            </a:endParaRPr>
          </a:p>
        </p:txBody>
      </p:sp>
    </p:spTree>
    <p:extLst>
      <p:ext uri="{BB962C8B-B14F-4D97-AF65-F5344CB8AC3E}">
        <p14:creationId xmlns:p14="http://schemas.microsoft.com/office/powerpoint/2010/main" val="287603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3819AB44-A321-4EF9-9A48-7FC61152D12D}" type="slidenum">
              <a:rPr lang="en-GB" smtClean="0">
                <a:latin typeface="Bookshelf Symbol 1" charset="0"/>
              </a:rPr>
              <a:pPr/>
              <a:t>18</a:t>
            </a:fld>
            <a:endParaRPr lang="en-GB">
              <a:latin typeface="Bookshelf Symbol 1"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solidFill>
                  <a:srgbClr val="000000"/>
                </a:solidFill>
                <a:latin typeface="+mn-lt"/>
                <a:cs typeface="Arial" charset="0"/>
              </a:rPr>
              <a:t>Résumé</a:t>
            </a:r>
          </a:p>
          <a:p>
            <a:endParaRPr lang="en-US" sz="900" dirty="0">
              <a:solidFill>
                <a:srgbClr val="000000"/>
              </a:solidFill>
              <a:latin typeface="+mn-lt"/>
              <a:cs typeface="Arial" charset="0"/>
            </a:endParaRPr>
          </a:p>
          <a:p>
            <a:r>
              <a:rPr lang="fr-FR" sz="1100" dirty="0">
                <a:latin typeface="+mn-lt"/>
              </a:rPr>
              <a:t>Le point central de cette unité est la </a:t>
            </a:r>
            <a:r>
              <a:rPr lang="fr-FR" sz="1100" b="1" dirty="0">
                <a:latin typeface="+mn-lt"/>
              </a:rPr>
              <a:t>présentation visuelle des données matérielles </a:t>
            </a:r>
            <a:r>
              <a:rPr lang="fr-FR" sz="1100" dirty="0">
                <a:latin typeface="+mn-lt"/>
              </a:rPr>
              <a:t>et de ce que l'on peut en tirer, à la fois sur la science du matériau et sur la sélection pour la conception.</a:t>
            </a:r>
            <a:endParaRPr lang="en-GB" sz="900" dirty="0">
              <a:latin typeface="+mn-lt"/>
              <a:cs typeface="Arial" charset="0"/>
            </a:endParaRPr>
          </a:p>
        </p:txBody>
      </p:sp>
    </p:spTree>
    <p:extLst>
      <p:ext uri="{BB962C8B-B14F-4D97-AF65-F5344CB8AC3E}">
        <p14:creationId xmlns:p14="http://schemas.microsoft.com/office/powerpoint/2010/main" val="2777098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2021</a:t>
            </a:r>
          </a:p>
          <a:p>
            <a:pPr algn="ctr"/>
            <a:endParaRPr lang="en-GB" sz="1200" b="1" i="1"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 w</a:t>
            </a:r>
            <a:r>
              <a:rPr lang="en-GB" sz="1200" dirty="0">
                <a:solidFill>
                  <a:srgbClr val="FF0000"/>
                </a:solidFill>
              </a:rPr>
              <a:t>ww.ansys.com/education-resources.</a:t>
            </a:r>
          </a:p>
          <a:p>
            <a:endParaRPr lang="fr-FR" dirty="0"/>
          </a:p>
          <a:p>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200" b="1" i="1" dirty="0">
                <a:latin typeface="Arial" charset="0"/>
                <a:cs typeface="Arial" charset="0"/>
              </a:rPr>
              <a:t>La gamme de cours soutenus par </a:t>
            </a:r>
            <a:r>
              <a:rPr lang="fr-FR" sz="1200" b="1" i="1" dirty="0" err="1">
                <a:latin typeface="Arial" charset="0"/>
                <a:cs typeface="Arial" charset="0"/>
              </a:rPr>
              <a:t>Granta</a:t>
            </a:r>
            <a:r>
              <a:rPr lang="fr-FR" sz="1200" b="1" i="1" dirty="0">
                <a:latin typeface="Arial" charset="0"/>
                <a:cs typeface="Arial" charset="0"/>
              </a:rPr>
              <a:t> </a:t>
            </a:r>
            <a:r>
              <a:rPr lang="fr-FR" sz="1200" b="1" i="1" dirty="0" err="1">
                <a:latin typeface="Arial" charset="0"/>
                <a:cs typeface="Arial" charset="0"/>
              </a:rPr>
              <a:t>EduPack</a:t>
            </a:r>
            <a:endParaRPr lang="fr-FR" sz="1200" b="1" i="1" dirty="0">
              <a:latin typeface="Arial" charset="0"/>
              <a:cs typeface="Arial" charset="0"/>
            </a:endParaRPr>
          </a:p>
          <a:p>
            <a:pPr algn="ctr"/>
            <a:endParaRPr lang="en-GB" sz="1200" b="1" i="1" dirty="0">
              <a:latin typeface="Arial" charset="0"/>
              <a:cs typeface="Arial" charset="0"/>
            </a:endParaRPr>
          </a:p>
          <a:p>
            <a:r>
              <a:rPr lang="fr-FR" dirty="0" err="1"/>
              <a:t>Granta</a:t>
            </a:r>
            <a:r>
              <a:rPr lang="fr-FR" dirty="0"/>
              <a:t> </a:t>
            </a:r>
            <a:r>
              <a:rPr lang="fr-FR" dirty="0" err="1"/>
              <a:t>EduPack</a:t>
            </a:r>
            <a:r>
              <a:rPr lang="fr-FR" dirty="0"/>
              <a:t> propose des bases de données pour la science des matériaux, pour le génie mécanique général et pour des cours plus spécialisés, parmi lesquels le génie des polymères et de l'aérospatiale, l'architecture et la bio-ingénierie.</a:t>
            </a:r>
            <a:endParaRPr lang="en-GB" sz="1200" dirty="0">
              <a:latin typeface="Arial" charset="0"/>
              <a:cs typeface="Arial" charset="0"/>
            </a:endParaRP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376312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Sommaire</a:t>
            </a:r>
            <a:endParaRPr lang="en-GB" sz="1400" b="1" i="1" dirty="0"/>
          </a:p>
          <a:p>
            <a:endParaRPr lang="en-GB" sz="1200" dirty="0"/>
          </a:p>
          <a:p>
            <a:r>
              <a:rPr lang="fr-FR" sz="1200" dirty="0"/>
              <a:t>Il s'agit de la deuxième unité d'un cours sur la </a:t>
            </a:r>
            <a:r>
              <a:rPr lang="fr-FR" sz="1200" b="1" dirty="0"/>
              <a:t>Sélection des Matériaux et des Procédés</a:t>
            </a:r>
            <a:r>
              <a:rPr lang="fr-FR" sz="1200" dirty="0"/>
              <a:t>. Les Unités sont étroitement liées aux deux premiers </a:t>
            </a:r>
            <a:r>
              <a:rPr lang="fr-FR" sz="1200" b="1" dirty="0"/>
              <a:t>Livres</a:t>
            </a:r>
            <a:r>
              <a:rPr lang="fr-FR" sz="1200" dirty="0"/>
              <a:t> listés dans le cadre précédent, mais peuvent également être utilisées en conjonction avec des livres tels que </a:t>
            </a:r>
            <a:r>
              <a:rPr lang="fr-FR" sz="1200" dirty="0" err="1"/>
              <a:t>Callister</a:t>
            </a:r>
            <a:r>
              <a:rPr lang="fr-FR" sz="1200" dirty="0"/>
              <a:t>, </a:t>
            </a:r>
            <a:r>
              <a:rPr lang="fr-FR" sz="1200" dirty="0" err="1"/>
              <a:t>Budinski</a:t>
            </a:r>
            <a:r>
              <a:rPr lang="fr-FR" sz="1200" dirty="0"/>
              <a:t>, </a:t>
            </a:r>
            <a:r>
              <a:rPr lang="fr-FR" sz="1200" dirty="0" err="1"/>
              <a:t>Askeland</a:t>
            </a:r>
            <a:r>
              <a:rPr lang="fr-FR" sz="1200" dirty="0"/>
              <a:t> et autres. Les chapitres pertinents des livres sont listés dans le cadre de chaque unité. Les méthodes développées dans le cours sont mises en œuvre dans le logiciel Granta </a:t>
            </a:r>
            <a:r>
              <a:rPr lang="fr-FR" sz="1200" dirty="0" err="1"/>
              <a:t>EduPack</a:t>
            </a:r>
            <a:r>
              <a:rPr lang="fr-FR" sz="1200" dirty="0"/>
              <a:t>, qui est structuré pour évoluer au rythme de l'étudiant tout au long d'un programme d'ingénierie de quatre ans. Cette première unité présente les matériaux et les procédés, ainsi que la manière dont les informations les concernant peuvent être classées, stockées, récupérées et explorées.</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175913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000000"/>
                </a:solidFill>
                <a:latin typeface="+mn-lt"/>
                <a:cs typeface="Arial" charset="0"/>
              </a:rPr>
              <a:t>Diagrammes</a:t>
            </a:r>
            <a:r>
              <a:rPr lang="en-US" sz="1200" b="1" i="1" dirty="0">
                <a:solidFill>
                  <a:srgbClr val="000000"/>
                </a:solidFill>
                <a:latin typeface="+mn-lt"/>
                <a:cs typeface="Arial" charset="0"/>
              </a:rPr>
              <a:t> à barres – </a:t>
            </a:r>
            <a:r>
              <a:rPr lang="en-US" sz="1200" b="1" i="1" dirty="0" err="1">
                <a:solidFill>
                  <a:srgbClr val="000000"/>
                </a:solidFill>
                <a:latin typeface="+mn-lt"/>
                <a:cs typeface="Arial" charset="0"/>
              </a:rPr>
              <a:t>schématiques</a:t>
            </a:r>
            <a:endParaRPr lang="en-US" sz="1200" b="1" i="1" dirty="0">
              <a:solidFill>
                <a:srgbClr val="000000"/>
              </a:solidFill>
              <a:latin typeface="+mn-lt"/>
              <a:cs typeface="Arial" charset="0"/>
            </a:endParaRPr>
          </a:p>
          <a:p>
            <a:pPr algn="ctr"/>
            <a:endParaRPr lang="en-US" sz="1200" dirty="0">
              <a:solidFill>
                <a:srgbClr val="000000"/>
              </a:solidFill>
              <a:latin typeface="+mn-lt"/>
              <a:cs typeface="Arial" charset="0"/>
            </a:endParaRPr>
          </a:p>
          <a:p>
            <a:r>
              <a:rPr lang="en-US" altLang="fr-FR" sz="1200" dirty="0">
                <a:solidFill>
                  <a:srgbClr val="000000"/>
                </a:solidFill>
                <a:latin typeface="+mn-lt"/>
              </a:rPr>
              <a:t>Les </a:t>
            </a:r>
            <a:r>
              <a:rPr lang="en-US" altLang="fr-FR" sz="1200" dirty="0" err="1">
                <a:solidFill>
                  <a:srgbClr val="000000"/>
                </a:solidFill>
                <a:latin typeface="+mn-lt"/>
              </a:rPr>
              <a:t>outils</a:t>
            </a:r>
            <a:r>
              <a:rPr lang="en-US" altLang="fr-FR" sz="1200" dirty="0">
                <a:solidFill>
                  <a:srgbClr val="000000"/>
                </a:solidFill>
                <a:latin typeface="+mn-lt"/>
              </a:rPr>
              <a:t> </a:t>
            </a:r>
            <a:r>
              <a:rPr lang="en-US" altLang="fr-FR" sz="1200" dirty="0" err="1">
                <a:solidFill>
                  <a:srgbClr val="000000"/>
                </a:solidFill>
                <a:latin typeface="+mn-lt"/>
              </a:rPr>
              <a:t>Parcourir</a:t>
            </a:r>
            <a:r>
              <a:rPr lang="en-US" altLang="fr-FR" sz="1200" dirty="0">
                <a:solidFill>
                  <a:srgbClr val="000000"/>
                </a:solidFill>
                <a:latin typeface="+mn-lt"/>
              </a:rPr>
              <a:t> </a:t>
            </a:r>
            <a:r>
              <a:rPr lang="en-US" altLang="fr-FR" sz="1200" dirty="0" err="1">
                <a:solidFill>
                  <a:srgbClr val="000000"/>
                </a:solidFill>
                <a:latin typeface="+mn-lt"/>
              </a:rPr>
              <a:t>ou</a:t>
            </a:r>
            <a:r>
              <a:rPr lang="en-US" altLang="fr-FR" sz="1200" dirty="0">
                <a:solidFill>
                  <a:srgbClr val="000000"/>
                </a:solidFill>
                <a:latin typeface="+mn-lt"/>
              </a:rPr>
              <a:t> </a:t>
            </a:r>
            <a:r>
              <a:rPr lang="en-US" altLang="fr-FR" sz="1200" dirty="0" err="1">
                <a:solidFill>
                  <a:srgbClr val="000000"/>
                </a:solidFill>
                <a:latin typeface="+mn-lt"/>
              </a:rPr>
              <a:t>Rechercher</a:t>
            </a:r>
            <a:r>
              <a:rPr lang="en-US" altLang="fr-FR" sz="1200" dirty="0">
                <a:solidFill>
                  <a:srgbClr val="000000"/>
                </a:solidFill>
                <a:latin typeface="+mn-lt"/>
              </a:rPr>
              <a:t> </a:t>
            </a:r>
            <a:r>
              <a:rPr lang="en-US" altLang="fr-FR" sz="1200" dirty="0" err="1">
                <a:solidFill>
                  <a:srgbClr val="000000"/>
                </a:solidFill>
                <a:latin typeface="+mn-lt"/>
              </a:rPr>
              <a:t>fonctionnent</a:t>
            </a:r>
            <a:r>
              <a:rPr lang="en-US" altLang="fr-FR" sz="1200" dirty="0">
                <a:solidFill>
                  <a:srgbClr val="000000"/>
                </a:solidFill>
                <a:latin typeface="+mn-lt"/>
              </a:rPr>
              <a:t> </a:t>
            </a:r>
            <a:r>
              <a:rPr lang="en-US" altLang="fr-FR" sz="1200" dirty="0" err="1">
                <a:solidFill>
                  <a:srgbClr val="000000"/>
                </a:solidFill>
                <a:latin typeface="+mn-lt"/>
              </a:rPr>
              <a:t>mieux</a:t>
            </a:r>
            <a:r>
              <a:rPr lang="en-US" altLang="fr-FR" sz="1200" dirty="0">
                <a:solidFill>
                  <a:srgbClr val="000000"/>
                </a:solidFill>
                <a:latin typeface="+mn-lt"/>
              </a:rPr>
              <a:t> </a:t>
            </a:r>
            <a:r>
              <a:rPr lang="en-US" altLang="fr-FR" sz="1200" dirty="0" err="1">
                <a:solidFill>
                  <a:srgbClr val="000000"/>
                </a:solidFill>
                <a:latin typeface="+mn-lt"/>
              </a:rPr>
              <a:t>si</a:t>
            </a:r>
            <a:r>
              <a:rPr lang="en-US" altLang="fr-FR" sz="1200" dirty="0">
                <a:solidFill>
                  <a:srgbClr val="000000"/>
                </a:solidFill>
                <a:latin typeface="+mn-lt"/>
              </a:rPr>
              <a:t> on</a:t>
            </a:r>
            <a:r>
              <a:rPr lang="en-US" altLang="fr-FR" sz="1200" baseline="0" dirty="0">
                <a:solidFill>
                  <a:srgbClr val="000000"/>
                </a:solidFill>
                <a:latin typeface="+mn-lt"/>
              </a:rPr>
              <a:t> </a:t>
            </a:r>
            <a:r>
              <a:rPr lang="en-US" altLang="fr-FR" sz="1200" dirty="0" err="1">
                <a:solidFill>
                  <a:srgbClr val="000000"/>
                </a:solidFill>
                <a:latin typeface="+mn-lt"/>
              </a:rPr>
              <a:t>sait</a:t>
            </a:r>
            <a:r>
              <a:rPr lang="en-US" altLang="fr-FR" sz="1200" dirty="0">
                <a:solidFill>
                  <a:srgbClr val="000000"/>
                </a:solidFill>
                <a:latin typeface="+mn-lt"/>
              </a:rPr>
              <a:t> </a:t>
            </a:r>
            <a:r>
              <a:rPr lang="en-US" altLang="fr-FR" sz="1200" dirty="0" err="1">
                <a:solidFill>
                  <a:srgbClr val="000000"/>
                </a:solidFill>
                <a:latin typeface="+mn-lt"/>
              </a:rPr>
              <a:t>quel</a:t>
            </a:r>
            <a:r>
              <a:rPr lang="en-US" altLang="fr-FR" sz="1200" dirty="0">
                <a:solidFill>
                  <a:srgbClr val="000000"/>
                </a:solidFill>
                <a:latin typeface="+mn-lt"/>
              </a:rPr>
              <a:t> </a:t>
            </a:r>
            <a:r>
              <a:rPr lang="en-US" altLang="fr-FR" sz="1200" dirty="0" err="1">
                <a:solidFill>
                  <a:srgbClr val="000000"/>
                </a:solidFill>
                <a:latin typeface="+mn-lt"/>
              </a:rPr>
              <a:t>matériau</a:t>
            </a:r>
            <a:r>
              <a:rPr lang="en-US" altLang="fr-FR" sz="1200" dirty="0">
                <a:solidFill>
                  <a:srgbClr val="000000"/>
                </a:solidFill>
                <a:latin typeface="+mn-lt"/>
              </a:rPr>
              <a:t> </a:t>
            </a:r>
            <a:r>
              <a:rPr lang="en-US" altLang="fr-FR" sz="1200" dirty="0" err="1">
                <a:solidFill>
                  <a:srgbClr val="000000"/>
                </a:solidFill>
                <a:latin typeface="+mn-lt"/>
              </a:rPr>
              <a:t>ou</a:t>
            </a:r>
            <a:r>
              <a:rPr lang="en-US" altLang="fr-FR" sz="1200" dirty="0">
                <a:solidFill>
                  <a:srgbClr val="000000"/>
                </a:solidFill>
                <a:latin typeface="+mn-lt"/>
              </a:rPr>
              <a:t> </a:t>
            </a:r>
            <a:r>
              <a:rPr lang="en-US" altLang="fr-FR" sz="1200" dirty="0" err="1">
                <a:solidFill>
                  <a:srgbClr val="000000"/>
                </a:solidFill>
                <a:latin typeface="+mn-lt"/>
              </a:rPr>
              <a:t>procédé</a:t>
            </a:r>
            <a:r>
              <a:rPr lang="en-US" altLang="fr-FR" sz="1200" dirty="0">
                <a:solidFill>
                  <a:srgbClr val="000000"/>
                </a:solidFill>
                <a:latin typeface="+mn-lt"/>
              </a:rPr>
              <a:t> on</a:t>
            </a:r>
            <a:r>
              <a:rPr lang="en-US" altLang="fr-FR" sz="1200" baseline="0" dirty="0">
                <a:solidFill>
                  <a:srgbClr val="000000"/>
                </a:solidFill>
                <a:latin typeface="+mn-lt"/>
              </a:rPr>
              <a:t> </a:t>
            </a:r>
            <a:r>
              <a:rPr lang="en-US" altLang="fr-FR" sz="1200" baseline="0" dirty="0" err="1">
                <a:solidFill>
                  <a:srgbClr val="000000"/>
                </a:solidFill>
                <a:latin typeface="+mn-lt"/>
              </a:rPr>
              <a:t>veut</a:t>
            </a:r>
            <a:r>
              <a:rPr lang="en-US" altLang="fr-FR" sz="1200" dirty="0">
                <a:solidFill>
                  <a:srgbClr val="000000"/>
                </a:solidFill>
                <a:latin typeface="+mn-lt"/>
              </a:rPr>
              <a:t>. </a:t>
            </a:r>
            <a:r>
              <a:rPr lang="en-US" altLang="fr-FR" sz="1200" dirty="0" err="1">
                <a:solidFill>
                  <a:srgbClr val="000000"/>
                </a:solidFill>
                <a:latin typeface="+mn-lt"/>
              </a:rPr>
              <a:t>Mais</a:t>
            </a:r>
            <a:r>
              <a:rPr lang="en-US" altLang="fr-FR" sz="1200" dirty="0">
                <a:solidFill>
                  <a:srgbClr val="000000"/>
                </a:solidFill>
                <a:latin typeface="+mn-lt"/>
              </a:rPr>
              <a:t> </a:t>
            </a:r>
            <a:r>
              <a:rPr lang="en-US" altLang="fr-FR" sz="1200" dirty="0" err="1">
                <a:solidFill>
                  <a:srgbClr val="000000"/>
                </a:solidFill>
                <a:latin typeface="+mn-lt"/>
              </a:rPr>
              <a:t>ils</a:t>
            </a:r>
            <a:r>
              <a:rPr lang="en-US" altLang="fr-FR" sz="1200" dirty="0">
                <a:solidFill>
                  <a:srgbClr val="000000"/>
                </a:solidFill>
                <a:latin typeface="+mn-lt"/>
              </a:rPr>
              <a:t> ne </a:t>
            </a:r>
            <a:r>
              <a:rPr lang="en-US" altLang="fr-FR" sz="1200" dirty="0" err="1">
                <a:solidFill>
                  <a:srgbClr val="000000"/>
                </a:solidFill>
                <a:latin typeface="+mn-lt"/>
              </a:rPr>
              <a:t>donnent</a:t>
            </a:r>
            <a:r>
              <a:rPr lang="en-US" altLang="fr-FR" sz="1200" dirty="0">
                <a:solidFill>
                  <a:srgbClr val="000000"/>
                </a:solidFill>
                <a:latin typeface="+mn-lt"/>
              </a:rPr>
              <a:t> </a:t>
            </a:r>
            <a:r>
              <a:rPr lang="en-US" altLang="fr-FR" sz="1200" dirty="0" err="1">
                <a:solidFill>
                  <a:srgbClr val="000000"/>
                </a:solidFill>
                <a:latin typeface="+mn-lt"/>
              </a:rPr>
              <a:t>aucune</a:t>
            </a:r>
            <a:r>
              <a:rPr lang="en-US" altLang="fr-FR" sz="1200" dirty="0">
                <a:solidFill>
                  <a:srgbClr val="000000"/>
                </a:solidFill>
                <a:latin typeface="+mn-lt"/>
              </a:rPr>
              <a:t> </a:t>
            </a:r>
            <a:r>
              <a:rPr lang="en-US" altLang="fr-FR" sz="1200" dirty="0" err="1">
                <a:solidFill>
                  <a:srgbClr val="000000"/>
                </a:solidFill>
                <a:latin typeface="+mn-lt"/>
              </a:rPr>
              <a:t>comparaison</a:t>
            </a:r>
            <a:r>
              <a:rPr lang="en-US" altLang="fr-FR" sz="1200" dirty="0">
                <a:solidFill>
                  <a:srgbClr val="000000"/>
                </a:solidFill>
                <a:latin typeface="+mn-lt"/>
              </a:rPr>
              <a:t> </a:t>
            </a:r>
            <a:r>
              <a:rPr lang="en-US" altLang="fr-FR" sz="1200" dirty="0" err="1">
                <a:solidFill>
                  <a:srgbClr val="000000"/>
                </a:solidFill>
                <a:latin typeface="+mn-lt"/>
              </a:rPr>
              <a:t>ni</a:t>
            </a:r>
            <a:r>
              <a:rPr lang="en-US" altLang="fr-FR" sz="1200" dirty="0">
                <a:solidFill>
                  <a:srgbClr val="000000"/>
                </a:solidFill>
                <a:latin typeface="+mn-lt"/>
              </a:rPr>
              <a:t> mise </a:t>
            </a:r>
            <a:r>
              <a:rPr lang="en-US" altLang="fr-FR" sz="1200" dirty="0" err="1">
                <a:solidFill>
                  <a:srgbClr val="000000"/>
                </a:solidFill>
                <a:latin typeface="+mn-lt"/>
              </a:rPr>
              <a:t>en</a:t>
            </a:r>
            <a:r>
              <a:rPr lang="en-US" altLang="fr-FR" sz="1200" dirty="0">
                <a:solidFill>
                  <a:srgbClr val="000000"/>
                </a:solidFill>
                <a:latin typeface="+mn-lt"/>
              </a:rPr>
              <a:t> perspective des </a:t>
            </a:r>
            <a:r>
              <a:rPr lang="en-US" altLang="fr-FR" sz="1200" dirty="0" err="1">
                <a:solidFill>
                  <a:srgbClr val="000000"/>
                </a:solidFill>
                <a:latin typeface="+mn-lt"/>
              </a:rPr>
              <a:t>matériaux</a:t>
            </a:r>
            <a:r>
              <a:rPr lang="en-US" altLang="fr-FR" sz="1200" dirty="0">
                <a:solidFill>
                  <a:srgbClr val="000000"/>
                </a:solidFill>
                <a:latin typeface="+mn-lt"/>
              </a:rPr>
              <a:t> </a:t>
            </a:r>
            <a:r>
              <a:rPr lang="en-US" altLang="fr-FR" sz="1200" dirty="0" err="1">
                <a:solidFill>
                  <a:srgbClr val="000000"/>
                </a:solidFill>
                <a:latin typeface="+mn-lt"/>
              </a:rPr>
              <a:t>ou</a:t>
            </a:r>
            <a:r>
              <a:rPr lang="en-US" altLang="fr-FR" sz="1200" dirty="0">
                <a:solidFill>
                  <a:srgbClr val="000000"/>
                </a:solidFill>
                <a:latin typeface="+mn-lt"/>
              </a:rPr>
              <a:t> </a:t>
            </a:r>
            <a:r>
              <a:rPr lang="en-US" altLang="fr-FR" sz="1200" dirty="0" err="1">
                <a:solidFill>
                  <a:srgbClr val="000000"/>
                </a:solidFill>
                <a:latin typeface="+mn-lt"/>
              </a:rPr>
              <a:t>procédés</a:t>
            </a:r>
            <a:r>
              <a:rPr lang="en-US" altLang="fr-FR" sz="1200" dirty="0">
                <a:solidFill>
                  <a:srgbClr val="000000"/>
                </a:solidFill>
                <a:latin typeface="+mn-lt"/>
              </a:rPr>
              <a:t> de la base de </a:t>
            </a:r>
            <a:r>
              <a:rPr lang="en-US" altLang="fr-FR" sz="1200" dirty="0" err="1">
                <a:solidFill>
                  <a:srgbClr val="000000"/>
                </a:solidFill>
                <a:latin typeface="+mn-lt"/>
              </a:rPr>
              <a:t>données</a:t>
            </a:r>
            <a:r>
              <a:rPr lang="en-US" altLang="fr-FR" sz="1200" dirty="0">
                <a:solidFill>
                  <a:srgbClr val="000000"/>
                </a:solidFill>
                <a:latin typeface="+mn-lt"/>
              </a:rPr>
              <a:t>. </a:t>
            </a:r>
          </a:p>
          <a:p>
            <a:endParaRPr lang="en-US" altLang="fr-FR" sz="1200" dirty="0">
              <a:solidFill>
                <a:srgbClr val="000000"/>
              </a:solidFill>
              <a:latin typeface="+mn-lt"/>
            </a:endParaRPr>
          </a:p>
          <a:p>
            <a:r>
              <a:rPr lang="en-US" altLang="fr-FR" sz="1200" dirty="0">
                <a:solidFill>
                  <a:srgbClr val="000000"/>
                </a:solidFill>
                <a:latin typeface="+mn-lt"/>
              </a:rPr>
              <a:t>Le </a:t>
            </a:r>
            <a:r>
              <a:rPr lang="en-US" altLang="fr-FR" sz="1200" dirty="0" err="1">
                <a:solidFill>
                  <a:srgbClr val="000000"/>
                </a:solidFill>
                <a:latin typeface="+mn-lt"/>
              </a:rPr>
              <a:t>moyen</a:t>
            </a:r>
            <a:r>
              <a:rPr lang="en-US" altLang="fr-FR" sz="1200" dirty="0">
                <a:solidFill>
                  <a:srgbClr val="000000"/>
                </a:solidFill>
                <a:latin typeface="+mn-lt"/>
              </a:rPr>
              <a:t> le plus simple </a:t>
            </a:r>
            <a:r>
              <a:rPr lang="en-US" altLang="fr-FR" sz="1200" dirty="0" err="1">
                <a:solidFill>
                  <a:srgbClr val="000000"/>
                </a:solidFill>
                <a:latin typeface="+mn-lt"/>
              </a:rPr>
              <a:t>est</a:t>
            </a:r>
            <a:r>
              <a:rPr lang="en-US" altLang="fr-FR" sz="1200" dirty="0">
                <a:solidFill>
                  <a:srgbClr val="000000"/>
                </a:solidFill>
                <a:latin typeface="+mn-lt"/>
              </a:rPr>
              <a:t> le </a:t>
            </a:r>
            <a:r>
              <a:rPr lang="en-US" altLang="fr-FR" sz="1200" b="1" dirty="0" err="1">
                <a:solidFill>
                  <a:srgbClr val="000000"/>
                </a:solidFill>
                <a:latin typeface="+mn-lt"/>
              </a:rPr>
              <a:t>graphique</a:t>
            </a:r>
            <a:r>
              <a:rPr lang="en-US" altLang="fr-FR" sz="1200" b="1" dirty="0">
                <a:solidFill>
                  <a:srgbClr val="000000"/>
                </a:solidFill>
                <a:latin typeface="+mn-lt"/>
              </a:rPr>
              <a:t> “</a:t>
            </a:r>
            <a:r>
              <a:rPr lang="fr-FR" altLang="fr-FR" sz="1200" b="1" dirty="0">
                <a:solidFill>
                  <a:srgbClr val="000000"/>
                </a:solidFill>
                <a:latin typeface="+mn-lt"/>
              </a:rPr>
              <a:t>à </a:t>
            </a:r>
            <a:r>
              <a:rPr lang="en-US" altLang="fr-FR" sz="1200" b="1" dirty="0">
                <a:solidFill>
                  <a:srgbClr val="000000"/>
                </a:solidFill>
                <a:latin typeface="+mn-lt"/>
              </a:rPr>
              <a:t>barres”</a:t>
            </a:r>
            <a:r>
              <a:rPr lang="en-US" altLang="fr-FR" sz="1200" dirty="0">
                <a:solidFill>
                  <a:srgbClr val="000000"/>
                </a:solidFill>
                <a:latin typeface="+mn-lt"/>
              </a:rPr>
              <a:t>. </a:t>
            </a:r>
          </a:p>
          <a:p>
            <a:r>
              <a:rPr lang="en-US" altLang="fr-FR" sz="1200" dirty="0" err="1">
                <a:solidFill>
                  <a:srgbClr val="000000"/>
                </a:solidFill>
                <a:latin typeface="+mn-lt"/>
              </a:rPr>
              <a:t>Chaque</a:t>
            </a:r>
            <a:r>
              <a:rPr lang="en-US" altLang="fr-FR" sz="1200" dirty="0">
                <a:solidFill>
                  <a:srgbClr val="000000"/>
                </a:solidFill>
                <a:latin typeface="+mn-lt"/>
              </a:rPr>
              <a:t> barre </a:t>
            </a:r>
            <a:r>
              <a:rPr lang="en-US" altLang="fr-FR" sz="1200" dirty="0" err="1">
                <a:solidFill>
                  <a:srgbClr val="000000"/>
                </a:solidFill>
                <a:latin typeface="+mn-lt"/>
              </a:rPr>
              <a:t>présente</a:t>
            </a:r>
            <a:r>
              <a:rPr lang="en-US" altLang="fr-FR" sz="1200" dirty="0">
                <a:solidFill>
                  <a:srgbClr val="000000"/>
                </a:solidFill>
                <a:latin typeface="+mn-lt"/>
              </a:rPr>
              <a:t> </a:t>
            </a:r>
            <a:r>
              <a:rPr lang="en-US" altLang="fr-FR" sz="1200" dirty="0" err="1">
                <a:solidFill>
                  <a:srgbClr val="000000"/>
                </a:solidFill>
                <a:latin typeface="+mn-lt"/>
              </a:rPr>
              <a:t>ici</a:t>
            </a:r>
            <a:r>
              <a:rPr lang="en-US" altLang="fr-FR" sz="1200" dirty="0">
                <a:solidFill>
                  <a:srgbClr val="000000"/>
                </a:solidFill>
                <a:latin typeface="+mn-lt"/>
              </a:rPr>
              <a:t> la </a:t>
            </a:r>
            <a:r>
              <a:rPr lang="en-US" altLang="fr-FR" sz="1200" dirty="0" err="1">
                <a:solidFill>
                  <a:srgbClr val="000000"/>
                </a:solidFill>
                <a:latin typeface="+mn-lt"/>
              </a:rPr>
              <a:t>plage</a:t>
            </a:r>
            <a:r>
              <a:rPr lang="en-US" altLang="fr-FR" sz="1200" dirty="0">
                <a:solidFill>
                  <a:srgbClr val="000000"/>
                </a:solidFill>
                <a:latin typeface="+mn-lt"/>
              </a:rPr>
              <a:t> de </a:t>
            </a:r>
            <a:r>
              <a:rPr lang="en-US" altLang="fr-FR" sz="1200" dirty="0" err="1">
                <a:solidFill>
                  <a:srgbClr val="000000"/>
                </a:solidFill>
                <a:latin typeface="+mn-lt"/>
              </a:rPr>
              <a:t>valeurs</a:t>
            </a:r>
            <a:r>
              <a:rPr lang="en-US" altLang="fr-FR" sz="1200" dirty="0">
                <a:solidFill>
                  <a:srgbClr val="000000"/>
                </a:solidFill>
                <a:latin typeface="+mn-lt"/>
              </a:rPr>
              <a:t> de la </a:t>
            </a:r>
            <a:r>
              <a:rPr lang="en-US" altLang="fr-FR" sz="1200" dirty="0" err="1">
                <a:solidFill>
                  <a:srgbClr val="000000"/>
                </a:solidFill>
                <a:latin typeface="+mn-lt"/>
              </a:rPr>
              <a:t>propriété</a:t>
            </a:r>
            <a:r>
              <a:rPr lang="en-US" altLang="fr-FR" sz="1200" dirty="0">
                <a:solidFill>
                  <a:srgbClr val="000000"/>
                </a:solidFill>
                <a:latin typeface="+mn-lt"/>
              </a:rPr>
              <a:t> </a:t>
            </a:r>
            <a:r>
              <a:rPr lang="en-US" altLang="fr-FR" sz="1200" dirty="0" err="1">
                <a:solidFill>
                  <a:srgbClr val="000000"/>
                </a:solidFill>
                <a:latin typeface="+mn-lt"/>
              </a:rPr>
              <a:t>consid</a:t>
            </a:r>
            <a:r>
              <a:rPr lang="fr-FR" altLang="fr-FR" sz="1200" dirty="0">
                <a:solidFill>
                  <a:srgbClr val="000000"/>
                </a:solidFill>
                <a:latin typeface="+mn-lt"/>
              </a:rPr>
              <a:t>é</a:t>
            </a:r>
            <a:r>
              <a:rPr lang="en-GB" altLang="fr-FR" sz="1200" dirty="0">
                <a:solidFill>
                  <a:srgbClr val="000000"/>
                </a:solidFill>
                <a:latin typeface="+mn-lt"/>
              </a:rPr>
              <a:t>r</a:t>
            </a:r>
            <a:r>
              <a:rPr lang="en-US" altLang="fr-FR" sz="1200" dirty="0" err="1">
                <a:solidFill>
                  <a:srgbClr val="000000"/>
                </a:solidFill>
                <a:latin typeface="+mn-lt"/>
              </a:rPr>
              <a:t>ée</a:t>
            </a:r>
            <a:r>
              <a:rPr lang="en-US" altLang="fr-FR" sz="1200" dirty="0">
                <a:solidFill>
                  <a:srgbClr val="000000"/>
                </a:solidFill>
                <a:latin typeface="+mn-lt"/>
              </a:rPr>
              <a:t> </a:t>
            </a:r>
            <a:r>
              <a:rPr lang="en-US" altLang="fr-FR" sz="1200" i="1" dirty="0">
                <a:solidFill>
                  <a:srgbClr val="000000"/>
                </a:solidFill>
                <a:latin typeface="+mn-lt"/>
              </a:rPr>
              <a:t>(Module </a:t>
            </a:r>
            <a:r>
              <a:rPr lang="en-US" altLang="fr-FR" sz="1200" i="1" dirty="0" err="1">
                <a:solidFill>
                  <a:srgbClr val="000000"/>
                </a:solidFill>
                <a:latin typeface="+mn-lt"/>
              </a:rPr>
              <a:t>d’Young</a:t>
            </a:r>
            <a:r>
              <a:rPr lang="en-US" altLang="fr-FR" sz="1200" i="1" dirty="0">
                <a:solidFill>
                  <a:srgbClr val="000000"/>
                </a:solidFill>
                <a:latin typeface="+mn-lt"/>
              </a:rPr>
              <a:t>, E,</a:t>
            </a:r>
            <a:r>
              <a:rPr lang="en-US" altLang="fr-FR" sz="1200" i="1" baseline="0" dirty="0">
                <a:solidFill>
                  <a:srgbClr val="000000"/>
                </a:solidFill>
                <a:latin typeface="+mn-lt"/>
              </a:rPr>
              <a:t> sur </a:t>
            </a:r>
            <a:r>
              <a:rPr lang="en-US" altLang="fr-FR" sz="1200" i="1" baseline="0" dirty="0" err="1">
                <a:solidFill>
                  <a:srgbClr val="000000"/>
                </a:solidFill>
                <a:latin typeface="+mn-lt"/>
              </a:rPr>
              <a:t>ce</a:t>
            </a:r>
            <a:r>
              <a:rPr lang="en-US" altLang="fr-FR" sz="1200" i="1" dirty="0">
                <a:solidFill>
                  <a:srgbClr val="000000"/>
                </a:solidFill>
                <a:latin typeface="+mn-lt"/>
              </a:rPr>
              <a:t> </a:t>
            </a:r>
            <a:r>
              <a:rPr lang="en-US" altLang="fr-FR" sz="1200" i="1" dirty="0" err="1">
                <a:solidFill>
                  <a:srgbClr val="000000"/>
                </a:solidFill>
                <a:latin typeface="+mn-lt"/>
              </a:rPr>
              <a:t>schéma</a:t>
            </a:r>
            <a:r>
              <a:rPr lang="en-US" altLang="fr-FR" sz="1200" i="1" dirty="0">
                <a:solidFill>
                  <a:srgbClr val="000000"/>
                </a:solidFill>
                <a:latin typeface="+mn-lt"/>
              </a:rPr>
              <a:t>)</a:t>
            </a:r>
            <a:r>
              <a:rPr lang="en-US" altLang="fr-FR" sz="1200" dirty="0">
                <a:solidFill>
                  <a:srgbClr val="000000"/>
                </a:solidFill>
                <a:latin typeface="+mn-lt"/>
              </a:rPr>
              <a:t>. </a:t>
            </a:r>
            <a:r>
              <a:rPr lang="en-US" altLang="fr-FR" sz="1200" dirty="0" err="1">
                <a:solidFill>
                  <a:srgbClr val="000000"/>
                </a:solidFill>
                <a:latin typeface="+mn-lt"/>
              </a:rPr>
              <a:t>Cela</a:t>
            </a:r>
            <a:r>
              <a:rPr lang="en-US" altLang="fr-FR" sz="1200" dirty="0">
                <a:solidFill>
                  <a:srgbClr val="000000"/>
                </a:solidFill>
                <a:latin typeface="+mn-lt"/>
              </a:rPr>
              <a:t> met </a:t>
            </a:r>
            <a:r>
              <a:rPr lang="en-US" altLang="fr-FR" sz="1200" dirty="0" err="1">
                <a:solidFill>
                  <a:srgbClr val="000000"/>
                </a:solidFill>
                <a:latin typeface="+mn-lt"/>
              </a:rPr>
              <a:t>en</a:t>
            </a:r>
            <a:r>
              <a:rPr lang="en-US" altLang="fr-FR" sz="1200" dirty="0">
                <a:solidFill>
                  <a:srgbClr val="000000"/>
                </a:solidFill>
                <a:latin typeface="+mn-lt"/>
              </a:rPr>
              <a:t> </a:t>
            </a:r>
            <a:r>
              <a:rPr lang="en-US" altLang="fr-FR" sz="1200" dirty="0" err="1">
                <a:solidFill>
                  <a:srgbClr val="000000"/>
                </a:solidFill>
                <a:latin typeface="+mn-lt"/>
              </a:rPr>
              <a:t>évidence</a:t>
            </a:r>
            <a:r>
              <a:rPr lang="en-US" altLang="fr-FR" sz="1200" dirty="0">
                <a:solidFill>
                  <a:srgbClr val="000000"/>
                </a:solidFill>
                <a:latin typeface="+mn-lt"/>
              </a:rPr>
              <a:t> les </a:t>
            </a:r>
            <a:r>
              <a:rPr lang="en-US" altLang="fr-FR" sz="1200" dirty="0" err="1">
                <a:solidFill>
                  <a:srgbClr val="000000"/>
                </a:solidFill>
                <a:latin typeface="+mn-lt"/>
              </a:rPr>
              <a:t>différences</a:t>
            </a:r>
            <a:r>
              <a:rPr lang="en-US" altLang="fr-FR" sz="1200" dirty="0">
                <a:solidFill>
                  <a:srgbClr val="000000"/>
                </a:solidFill>
                <a:latin typeface="+mn-lt"/>
              </a:rPr>
              <a:t> entre les </a:t>
            </a:r>
            <a:r>
              <a:rPr lang="en-US" altLang="fr-FR" sz="1200" dirty="0" err="1">
                <a:solidFill>
                  <a:srgbClr val="000000"/>
                </a:solidFill>
                <a:latin typeface="+mn-lt"/>
              </a:rPr>
              <a:t>familles</a:t>
            </a:r>
            <a:r>
              <a:rPr lang="en-US" altLang="fr-FR" sz="1200" dirty="0">
                <a:solidFill>
                  <a:srgbClr val="000000"/>
                </a:solidFill>
                <a:latin typeface="+mn-lt"/>
              </a:rPr>
              <a:t> de </a:t>
            </a:r>
            <a:r>
              <a:rPr lang="en-US" altLang="fr-FR" sz="1200" dirty="0" err="1">
                <a:solidFill>
                  <a:srgbClr val="000000"/>
                </a:solidFill>
                <a:latin typeface="+mn-lt"/>
              </a:rPr>
              <a:t>matériaux</a:t>
            </a:r>
            <a:r>
              <a:rPr lang="en-US" altLang="fr-FR" sz="1200" dirty="0">
                <a:solidFill>
                  <a:srgbClr val="000000"/>
                </a:solidFill>
                <a:latin typeface="+mn-lt"/>
              </a:rPr>
              <a:t>, et entre les </a:t>
            </a:r>
            <a:r>
              <a:rPr lang="en-US" altLang="fr-FR" sz="1200" dirty="0" err="1">
                <a:solidFill>
                  <a:srgbClr val="000000"/>
                </a:solidFill>
                <a:latin typeface="+mn-lt"/>
              </a:rPr>
              <a:t>membres</a:t>
            </a:r>
            <a:r>
              <a:rPr lang="en-US" altLang="fr-FR" sz="1200" dirty="0">
                <a:solidFill>
                  <a:srgbClr val="000000"/>
                </a:solidFill>
                <a:latin typeface="+mn-lt"/>
              </a:rPr>
              <a:t> </a:t>
            </a:r>
            <a:r>
              <a:rPr lang="en-US" altLang="fr-FR" sz="1200" dirty="0" err="1">
                <a:solidFill>
                  <a:srgbClr val="000000"/>
                </a:solidFill>
                <a:latin typeface="+mn-lt"/>
              </a:rPr>
              <a:t>d’une</a:t>
            </a:r>
            <a:r>
              <a:rPr lang="en-US" altLang="fr-FR" sz="1200" dirty="0">
                <a:solidFill>
                  <a:srgbClr val="000000"/>
                </a:solidFill>
                <a:latin typeface="+mn-lt"/>
              </a:rPr>
              <a:t> </a:t>
            </a:r>
            <a:r>
              <a:rPr lang="en-US" altLang="fr-FR" sz="1200" dirty="0" err="1">
                <a:solidFill>
                  <a:srgbClr val="000000"/>
                </a:solidFill>
                <a:latin typeface="+mn-lt"/>
              </a:rPr>
              <a:t>même</a:t>
            </a:r>
            <a:r>
              <a:rPr lang="en-US" altLang="fr-FR" sz="1200" dirty="0">
                <a:solidFill>
                  <a:srgbClr val="000000"/>
                </a:solidFill>
                <a:latin typeface="+mn-lt"/>
              </a:rPr>
              <a:t> </a:t>
            </a:r>
            <a:r>
              <a:rPr lang="en-US" altLang="fr-FR" sz="1200" dirty="0" err="1">
                <a:solidFill>
                  <a:srgbClr val="000000"/>
                </a:solidFill>
                <a:latin typeface="+mn-lt"/>
              </a:rPr>
              <a:t>famille</a:t>
            </a:r>
            <a:r>
              <a:rPr lang="en-US" altLang="fr-FR" sz="1200" dirty="0">
                <a:solidFill>
                  <a:srgbClr val="000000"/>
                </a:solidFill>
                <a:latin typeface="+mn-lt"/>
              </a:rPr>
              <a:t>.</a:t>
            </a:r>
          </a:p>
          <a:p>
            <a:endParaRPr lang="en-US" altLang="fr-FR" sz="1200" dirty="0">
              <a:solidFill>
                <a:srgbClr val="000000"/>
              </a:solidFill>
              <a:latin typeface="+mn-lt"/>
            </a:endParaRPr>
          </a:p>
          <a:p>
            <a:r>
              <a:rPr lang="en-US" altLang="fr-FR" sz="1200" dirty="0">
                <a:solidFill>
                  <a:srgbClr val="000000"/>
                </a:solidFill>
                <a:latin typeface="+mn-lt"/>
              </a:rPr>
              <a:t>Les </a:t>
            </a:r>
            <a:r>
              <a:rPr lang="en-US" altLang="fr-FR" sz="1200" dirty="0" err="1">
                <a:solidFill>
                  <a:srgbClr val="000000"/>
                </a:solidFill>
                <a:latin typeface="+mn-lt"/>
              </a:rPr>
              <a:t>valeurs</a:t>
            </a:r>
            <a:r>
              <a:rPr lang="en-US" altLang="fr-FR" sz="1200" dirty="0">
                <a:solidFill>
                  <a:srgbClr val="000000"/>
                </a:solidFill>
                <a:latin typeface="+mn-lt"/>
              </a:rPr>
              <a:t> de la </a:t>
            </a:r>
            <a:r>
              <a:rPr lang="en-US" altLang="fr-FR" sz="1200" dirty="0" err="1">
                <a:solidFill>
                  <a:srgbClr val="000000"/>
                </a:solidFill>
                <a:latin typeface="+mn-lt"/>
              </a:rPr>
              <a:t>majorité</a:t>
            </a:r>
            <a:r>
              <a:rPr lang="en-US" altLang="fr-FR" sz="1200" dirty="0">
                <a:solidFill>
                  <a:srgbClr val="000000"/>
                </a:solidFill>
                <a:latin typeface="+mn-lt"/>
              </a:rPr>
              <a:t> des </a:t>
            </a:r>
            <a:r>
              <a:rPr lang="en-US" altLang="fr-FR" sz="1200" dirty="0" err="1">
                <a:solidFill>
                  <a:srgbClr val="000000"/>
                </a:solidFill>
                <a:latin typeface="+mn-lt"/>
              </a:rPr>
              <a:t>propriétés</a:t>
            </a:r>
            <a:r>
              <a:rPr lang="en-US" altLang="fr-FR" sz="1200" dirty="0">
                <a:solidFill>
                  <a:srgbClr val="000000"/>
                </a:solidFill>
                <a:latin typeface="+mn-lt"/>
              </a:rPr>
              <a:t> des </a:t>
            </a:r>
            <a:r>
              <a:rPr lang="en-US" altLang="fr-FR" sz="1200" dirty="0" err="1">
                <a:solidFill>
                  <a:srgbClr val="000000"/>
                </a:solidFill>
                <a:latin typeface="+mn-lt"/>
              </a:rPr>
              <a:t>matériaux</a:t>
            </a:r>
            <a:r>
              <a:rPr lang="en-US" altLang="fr-FR" sz="1200" dirty="0">
                <a:solidFill>
                  <a:srgbClr val="000000"/>
                </a:solidFill>
                <a:latin typeface="+mn-lt"/>
              </a:rPr>
              <a:t> </a:t>
            </a:r>
            <a:r>
              <a:rPr lang="en-US" altLang="fr-FR" sz="1200" dirty="0" err="1">
                <a:solidFill>
                  <a:srgbClr val="000000"/>
                </a:solidFill>
                <a:latin typeface="+mn-lt"/>
              </a:rPr>
              <a:t>couvrent</a:t>
            </a:r>
            <a:r>
              <a:rPr lang="en-US" altLang="fr-FR" sz="1200" dirty="0">
                <a:solidFill>
                  <a:srgbClr val="000000"/>
                </a:solidFill>
                <a:latin typeface="+mn-lt"/>
              </a:rPr>
              <a:t> </a:t>
            </a:r>
            <a:r>
              <a:rPr lang="en-US" altLang="fr-FR" sz="1200" dirty="0" err="1">
                <a:solidFill>
                  <a:srgbClr val="000000"/>
                </a:solidFill>
                <a:latin typeface="+mn-lt"/>
              </a:rPr>
              <a:t>une</a:t>
            </a:r>
            <a:r>
              <a:rPr lang="en-US" altLang="fr-FR" sz="1200" dirty="0">
                <a:solidFill>
                  <a:srgbClr val="000000"/>
                </a:solidFill>
                <a:latin typeface="+mn-lt"/>
              </a:rPr>
              <a:t> </a:t>
            </a:r>
            <a:r>
              <a:rPr lang="en-US" altLang="fr-FR" sz="1200" dirty="0" err="1">
                <a:solidFill>
                  <a:srgbClr val="000000"/>
                </a:solidFill>
                <a:latin typeface="+mn-lt"/>
              </a:rPr>
              <a:t>échelle</a:t>
            </a:r>
            <a:r>
              <a:rPr lang="en-US" altLang="fr-FR" sz="1200" dirty="0">
                <a:solidFill>
                  <a:srgbClr val="000000"/>
                </a:solidFill>
                <a:latin typeface="+mn-lt"/>
              </a:rPr>
              <a:t> </a:t>
            </a:r>
            <a:r>
              <a:rPr lang="en-US" altLang="fr-FR" sz="1200" dirty="0" err="1">
                <a:solidFill>
                  <a:srgbClr val="000000"/>
                </a:solidFill>
                <a:latin typeface="+mn-lt"/>
              </a:rPr>
              <a:t>totale</a:t>
            </a:r>
            <a:r>
              <a:rPr lang="en-US" altLang="fr-FR" sz="1200" dirty="0">
                <a:solidFill>
                  <a:srgbClr val="000000"/>
                </a:solidFill>
                <a:latin typeface="+mn-lt"/>
              </a:rPr>
              <a:t> de </a:t>
            </a:r>
            <a:r>
              <a:rPr lang="en-US" altLang="fr-FR" sz="1200" dirty="0" err="1">
                <a:solidFill>
                  <a:srgbClr val="000000"/>
                </a:solidFill>
                <a:latin typeface="+mn-lt"/>
              </a:rPr>
              <a:t>plusieurs</a:t>
            </a:r>
            <a:r>
              <a:rPr lang="en-US" altLang="fr-FR" sz="1200" dirty="0">
                <a:solidFill>
                  <a:srgbClr val="000000"/>
                </a:solidFill>
                <a:latin typeface="+mn-lt"/>
              </a:rPr>
              <a:t> </a:t>
            </a:r>
            <a:r>
              <a:rPr lang="en-US" altLang="fr-FR" sz="1200" dirty="0" err="1">
                <a:solidFill>
                  <a:srgbClr val="000000"/>
                </a:solidFill>
                <a:latin typeface="+mn-lt"/>
              </a:rPr>
              <a:t>décades</a:t>
            </a:r>
            <a:r>
              <a:rPr lang="en-US" altLang="fr-FR" sz="1200" dirty="0">
                <a:solidFill>
                  <a:srgbClr val="000000"/>
                </a:solidFill>
                <a:latin typeface="+mn-lt"/>
              </a:rPr>
              <a:t> ; </a:t>
            </a:r>
            <a:r>
              <a:rPr lang="en-US" altLang="fr-FR" sz="1200" dirty="0" err="1">
                <a:solidFill>
                  <a:srgbClr val="000000"/>
                </a:solidFill>
                <a:latin typeface="+mn-lt"/>
              </a:rPr>
              <a:t>en</a:t>
            </a:r>
            <a:r>
              <a:rPr lang="en-US" altLang="fr-FR" sz="1200" dirty="0">
                <a:solidFill>
                  <a:srgbClr val="000000"/>
                </a:solidFill>
                <a:latin typeface="+mn-lt"/>
              </a:rPr>
              <a:t> </a:t>
            </a:r>
            <a:r>
              <a:rPr lang="en-US" altLang="fr-FR" sz="1200" dirty="0" err="1">
                <a:solidFill>
                  <a:srgbClr val="000000"/>
                </a:solidFill>
                <a:latin typeface="+mn-lt"/>
              </a:rPr>
              <a:t>l’occurrence</a:t>
            </a:r>
            <a:r>
              <a:rPr lang="en-US" altLang="fr-FR" sz="1200" dirty="0">
                <a:solidFill>
                  <a:srgbClr val="000000"/>
                </a:solidFill>
                <a:latin typeface="+mn-lt"/>
              </a:rPr>
              <a:t>, le module </a:t>
            </a:r>
            <a:r>
              <a:rPr lang="en-US" altLang="fr-FR" sz="1200" dirty="0" err="1">
                <a:solidFill>
                  <a:srgbClr val="000000"/>
                </a:solidFill>
                <a:latin typeface="+mn-lt"/>
              </a:rPr>
              <a:t>d’Young</a:t>
            </a:r>
            <a:r>
              <a:rPr lang="en-US" altLang="fr-FR" sz="1200" dirty="0">
                <a:solidFill>
                  <a:srgbClr val="000000"/>
                </a:solidFill>
                <a:latin typeface="+mn-lt"/>
              </a:rPr>
              <a:t> </a:t>
            </a:r>
            <a:r>
              <a:rPr lang="en-US" altLang="fr-FR" sz="1200" dirty="0" err="1">
                <a:solidFill>
                  <a:srgbClr val="000000"/>
                </a:solidFill>
                <a:latin typeface="+mn-lt"/>
              </a:rPr>
              <a:t>couvre</a:t>
            </a:r>
            <a:r>
              <a:rPr lang="en-US" altLang="fr-FR" sz="1200" dirty="0">
                <a:solidFill>
                  <a:srgbClr val="000000"/>
                </a:solidFill>
                <a:latin typeface="+mn-lt"/>
              </a:rPr>
              <a:t> 6 decades environ </a:t>
            </a:r>
            <a:r>
              <a:rPr lang="en-US" altLang="fr-FR" sz="1200" i="1" dirty="0">
                <a:solidFill>
                  <a:srgbClr val="000000"/>
                </a:solidFill>
                <a:latin typeface="+mn-lt"/>
              </a:rPr>
              <a:t>(</a:t>
            </a:r>
            <a:r>
              <a:rPr lang="en-US" altLang="fr-FR" sz="1200" i="1" dirty="0" err="1">
                <a:solidFill>
                  <a:srgbClr val="000000"/>
                </a:solidFill>
                <a:latin typeface="+mn-lt"/>
              </a:rPr>
              <a:t>soit</a:t>
            </a:r>
            <a:r>
              <a:rPr lang="en-US" altLang="fr-FR" sz="1200" i="1" dirty="0">
                <a:solidFill>
                  <a:srgbClr val="000000"/>
                </a:solidFill>
                <a:latin typeface="+mn-lt"/>
              </a:rPr>
              <a:t> un </a:t>
            </a:r>
            <a:r>
              <a:rPr lang="en-US" altLang="fr-FR" sz="1200" i="1" dirty="0" err="1">
                <a:solidFill>
                  <a:srgbClr val="000000"/>
                </a:solidFill>
                <a:latin typeface="+mn-lt"/>
              </a:rPr>
              <a:t>facteur</a:t>
            </a:r>
            <a:r>
              <a:rPr lang="en-US" altLang="fr-FR" sz="1200" i="1" dirty="0">
                <a:solidFill>
                  <a:srgbClr val="000000"/>
                </a:solidFill>
                <a:latin typeface="+mn-lt"/>
              </a:rPr>
              <a:t> de 10</a:t>
            </a:r>
            <a:r>
              <a:rPr lang="en-US" altLang="fr-FR" sz="1200" i="1" baseline="30000" dirty="0">
                <a:solidFill>
                  <a:srgbClr val="000000"/>
                </a:solidFill>
                <a:latin typeface="+mn-lt"/>
              </a:rPr>
              <a:t>6 </a:t>
            </a:r>
            <a:r>
              <a:rPr lang="en-US" altLang="fr-FR" sz="800" i="1" dirty="0">
                <a:solidFill>
                  <a:srgbClr val="000000"/>
                </a:solidFill>
                <a:latin typeface="+mn-lt"/>
              </a:rPr>
              <a:t>). </a:t>
            </a:r>
            <a:r>
              <a:rPr lang="en-US" altLang="fr-FR" sz="800" dirty="0">
                <a:solidFill>
                  <a:srgbClr val="000000"/>
                </a:solidFill>
                <a:latin typeface="+mn-lt"/>
              </a:rPr>
              <a:t>Pour </a:t>
            </a:r>
            <a:r>
              <a:rPr lang="en-US" altLang="fr-FR" sz="800" dirty="0" err="1">
                <a:solidFill>
                  <a:srgbClr val="000000"/>
                </a:solidFill>
                <a:latin typeface="+mn-lt"/>
              </a:rPr>
              <a:t>cette</a:t>
            </a:r>
            <a:r>
              <a:rPr lang="en-US" altLang="fr-FR" sz="800" dirty="0">
                <a:solidFill>
                  <a:srgbClr val="000000"/>
                </a:solidFill>
                <a:latin typeface="+mn-lt"/>
              </a:rPr>
              <a:t> raison, </a:t>
            </a:r>
            <a:r>
              <a:rPr lang="en-US" altLang="fr-FR" sz="800" dirty="0" err="1">
                <a:solidFill>
                  <a:srgbClr val="000000"/>
                </a:solidFill>
                <a:latin typeface="+mn-lt"/>
              </a:rPr>
              <a:t>une</a:t>
            </a:r>
            <a:r>
              <a:rPr lang="en-US" altLang="fr-FR" sz="800" dirty="0">
                <a:solidFill>
                  <a:srgbClr val="000000"/>
                </a:solidFill>
                <a:latin typeface="+mn-lt"/>
              </a:rPr>
              <a:t> </a:t>
            </a:r>
            <a:r>
              <a:rPr lang="en-US" altLang="fr-FR" sz="800" dirty="0" err="1">
                <a:solidFill>
                  <a:srgbClr val="000000"/>
                </a:solidFill>
                <a:latin typeface="+mn-lt"/>
              </a:rPr>
              <a:t>échelle</a:t>
            </a:r>
            <a:r>
              <a:rPr lang="en-US" altLang="fr-FR" sz="800" dirty="0">
                <a:solidFill>
                  <a:srgbClr val="000000"/>
                </a:solidFill>
                <a:latin typeface="+mn-lt"/>
              </a:rPr>
              <a:t> </a:t>
            </a:r>
            <a:r>
              <a:rPr lang="en-US" altLang="fr-FR" sz="800" dirty="0" err="1">
                <a:solidFill>
                  <a:srgbClr val="000000"/>
                </a:solidFill>
                <a:latin typeface="+mn-lt"/>
              </a:rPr>
              <a:t>logarithmique</a:t>
            </a:r>
            <a:r>
              <a:rPr lang="en-US" altLang="fr-FR" sz="800" dirty="0">
                <a:solidFill>
                  <a:srgbClr val="000000"/>
                </a:solidFill>
                <a:latin typeface="+mn-lt"/>
              </a:rPr>
              <a:t> </a:t>
            </a:r>
            <a:r>
              <a:rPr lang="en-US" altLang="fr-FR" sz="800" dirty="0" err="1">
                <a:solidFill>
                  <a:srgbClr val="000000"/>
                </a:solidFill>
                <a:latin typeface="+mn-lt"/>
              </a:rPr>
              <a:t>est</a:t>
            </a:r>
            <a:r>
              <a:rPr lang="en-US" altLang="fr-FR" sz="800" dirty="0">
                <a:solidFill>
                  <a:srgbClr val="000000"/>
                </a:solidFill>
                <a:latin typeface="+mn-lt"/>
              </a:rPr>
              <a:t> </a:t>
            </a:r>
            <a:r>
              <a:rPr lang="en-US" altLang="fr-FR" sz="800" dirty="0" err="1">
                <a:solidFill>
                  <a:srgbClr val="000000"/>
                </a:solidFill>
                <a:latin typeface="+mn-lt"/>
              </a:rPr>
              <a:t>préférable</a:t>
            </a:r>
            <a:r>
              <a:rPr lang="en-US" altLang="fr-FR" sz="800" dirty="0">
                <a:solidFill>
                  <a:srgbClr val="000000"/>
                </a:solidFill>
                <a:latin typeface="+mn-lt"/>
              </a:rPr>
              <a:t> à</a:t>
            </a:r>
            <a:r>
              <a:rPr lang="en-US" altLang="fr-FR" sz="800" baseline="0" dirty="0">
                <a:solidFill>
                  <a:srgbClr val="000000"/>
                </a:solidFill>
                <a:latin typeface="+mn-lt"/>
              </a:rPr>
              <a:t> </a:t>
            </a:r>
            <a:r>
              <a:rPr lang="en-US" altLang="fr-FR" sz="800" dirty="0" err="1">
                <a:solidFill>
                  <a:srgbClr val="000000"/>
                </a:solidFill>
                <a:latin typeface="+mn-lt"/>
              </a:rPr>
              <a:t>une</a:t>
            </a:r>
            <a:r>
              <a:rPr lang="en-US" altLang="fr-FR" sz="800" dirty="0">
                <a:solidFill>
                  <a:srgbClr val="000000"/>
                </a:solidFill>
                <a:latin typeface="+mn-lt"/>
              </a:rPr>
              <a:t> </a:t>
            </a:r>
            <a:r>
              <a:rPr lang="en-US" altLang="fr-FR" sz="800" dirty="0" err="1">
                <a:solidFill>
                  <a:srgbClr val="000000"/>
                </a:solidFill>
                <a:latin typeface="+mn-lt"/>
              </a:rPr>
              <a:t>échelle</a:t>
            </a:r>
            <a:r>
              <a:rPr lang="en-US" altLang="fr-FR" sz="800" dirty="0">
                <a:solidFill>
                  <a:srgbClr val="000000"/>
                </a:solidFill>
                <a:latin typeface="+mn-lt"/>
              </a:rPr>
              <a:t> </a:t>
            </a:r>
            <a:r>
              <a:rPr lang="en-US" altLang="fr-FR" sz="800" dirty="0" err="1">
                <a:solidFill>
                  <a:srgbClr val="000000"/>
                </a:solidFill>
                <a:latin typeface="+mn-lt"/>
              </a:rPr>
              <a:t>linéaire</a:t>
            </a:r>
            <a:r>
              <a:rPr lang="en-US" altLang="fr-FR" sz="800" dirty="0">
                <a:solidFill>
                  <a:srgbClr val="000000"/>
                </a:solidFill>
                <a:latin typeface="+mn-lt"/>
              </a:rPr>
              <a:t>.</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75751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dirty="0">
                <a:solidFill>
                  <a:srgbClr val="000000"/>
                </a:solidFill>
                <a:latin typeface="+mn-lt"/>
                <a:cs typeface="Arial" charset="0"/>
              </a:rPr>
              <a:t>Un </a:t>
            </a:r>
            <a:r>
              <a:rPr lang="en-US" sz="1400" b="1" i="1" dirty="0" err="1">
                <a:solidFill>
                  <a:srgbClr val="000000"/>
                </a:solidFill>
                <a:latin typeface="+mn-lt"/>
                <a:cs typeface="Arial" charset="0"/>
              </a:rPr>
              <a:t>vrai</a:t>
            </a:r>
            <a:r>
              <a:rPr lang="en-US" sz="1400" b="1" i="1" dirty="0">
                <a:solidFill>
                  <a:srgbClr val="000000"/>
                </a:solidFill>
                <a:latin typeface="+mn-lt"/>
                <a:cs typeface="Arial" charset="0"/>
              </a:rPr>
              <a:t> </a:t>
            </a:r>
            <a:r>
              <a:rPr lang="en-US" sz="1400" b="1" i="1" dirty="0" err="1">
                <a:solidFill>
                  <a:srgbClr val="000000"/>
                </a:solidFill>
                <a:latin typeface="+mn-lt"/>
                <a:cs typeface="Arial" charset="0"/>
              </a:rPr>
              <a:t>histogramme</a:t>
            </a:r>
            <a:endParaRPr lang="en-US" sz="1400" b="1" i="1" dirty="0">
              <a:solidFill>
                <a:srgbClr val="000000"/>
              </a:solidFill>
              <a:latin typeface="+mn-lt"/>
              <a:cs typeface="Arial" charset="0"/>
            </a:endParaRPr>
          </a:p>
          <a:p>
            <a:endParaRPr lang="en-US" sz="1200" dirty="0">
              <a:solidFill>
                <a:srgbClr val="000000"/>
              </a:solidFill>
              <a:latin typeface="+mn-lt"/>
              <a:cs typeface="Arial" charset="0"/>
            </a:endParaRPr>
          </a:p>
          <a:p>
            <a:r>
              <a:rPr lang="fr-FR" altLang="fr-FR" sz="1200" dirty="0">
                <a:solidFill>
                  <a:srgbClr val="000000"/>
                </a:solidFill>
                <a:latin typeface="+mn-lt"/>
              </a:rPr>
              <a:t>Voici le même </a:t>
            </a:r>
            <a:r>
              <a:rPr lang="fr-FR" altLang="fr-FR" sz="1200" b="1" dirty="0">
                <a:solidFill>
                  <a:srgbClr val="000000"/>
                </a:solidFill>
                <a:latin typeface="+mn-lt"/>
              </a:rPr>
              <a:t>graphique à barre</a:t>
            </a:r>
            <a:r>
              <a:rPr lang="fr-FR" altLang="fr-FR" sz="1200" dirty="0">
                <a:solidFill>
                  <a:srgbClr val="000000"/>
                </a:solidFill>
                <a:latin typeface="+mn-lt"/>
              </a:rPr>
              <a:t>, créé par le logiciel Granta </a:t>
            </a:r>
            <a:r>
              <a:rPr lang="fr-FR" altLang="fr-FR" sz="1200" dirty="0" err="1">
                <a:solidFill>
                  <a:srgbClr val="000000"/>
                </a:solidFill>
                <a:latin typeface="+mn-lt"/>
              </a:rPr>
              <a:t>EduPack</a:t>
            </a:r>
            <a:r>
              <a:rPr lang="fr-FR" altLang="fr-FR" sz="1200" dirty="0">
                <a:solidFill>
                  <a:srgbClr val="000000"/>
                </a:solidFill>
                <a:latin typeface="+mn-lt"/>
              </a:rPr>
              <a:t>. Le logiciel permet à l'utilisateur de créer des graphiques pour n'importe quelle propriété choisie </a:t>
            </a:r>
            <a:r>
              <a:rPr lang="fr-FR" altLang="fr-FR" sz="1200" i="1" dirty="0">
                <a:solidFill>
                  <a:srgbClr val="000000"/>
                </a:solidFill>
                <a:latin typeface="+mn-lt"/>
              </a:rPr>
              <a:t>(ou groupe de propriétés)</a:t>
            </a:r>
            <a:r>
              <a:rPr lang="fr-FR" altLang="fr-FR" sz="1200" dirty="0">
                <a:solidFill>
                  <a:srgbClr val="000000"/>
                </a:solidFill>
                <a:latin typeface="+mn-lt"/>
              </a:rPr>
              <a:t>, étiqueter les barres et récupérer les fiches de n'importe quel matériau y </a:t>
            </a:r>
            <a:r>
              <a:rPr lang="en-GB" altLang="fr-FR" sz="1200" dirty="0">
                <a:solidFill>
                  <a:srgbClr val="000000"/>
                </a:solidFill>
                <a:latin typeface="+mn-lt"/>
              </a:rPr>
              <a:t>figurant.</a:t>
            </a:r>
            <a:endParaRPr lang="en-US" altLang="fr-FR" sz="1200" dirty="0">
              <a:solidFill>
                <a:srgbClr val="000000"/>
              </a:solidFill>
              <a:latin typeface="+mn-lt"/>
            </a:endParaRPr>
          </a:p>
          <a:p>
            <a:r>
              <a:rPr lang="fr-FR" altLang="fr-FR" sz="1200" dirty="0">
                <a:solidFill>
                  <a:srgbClr val="000000"/>
                </a:solidFill>
                <a:latin typeface="+mn-lt"/>
              </a:rPr>
              <a:t>Les graphiques permettent le tri le plus simple pour une sélection donnée - ici il est possible de relever les matériaux qui ont une valeur donnée de E.</a:t>
            </a:r>
          </a:p>
          <a:p>
            <a:r>
              <a:rPr lang="fr-FR" altLang="fr-FR" sz="1200" dirty="0">
                <a:solidFill>
                  <a:srgbClr val="000000"/>
                </a:solidFill>
                <a:latin typeface="+mn-lt"/>
              </a:rPr>
              <a:t>Puisque Granta </a:t>
            </a:r>
            <a:r>
              <a:rPr lang="fr-FR" altLang="fr-FR" sz="1200" dirty="0" err="1">
                <a:solidFill>
                  <a:srgbClr val="000000"/>
                </a:solidFill>
                <a:latin typeface="+mn-lt"/>
              </a:rPr>
              <a:t>EduPack</a:t>
            </a:r>
            <a:r>
              <a:rPr lang="fr-FR" altLang="fr-FR" sz="1200" dirty="0">
                <a:solidFill>
                  <a:srgbClr val="000000"/>
                </a:solidFill>
                <a:latin typeface="+mn-lt"/>
              </a:rPr>
              <a:t> contient toutes les classes de matériaux et que toutes les fiches sont complètes </a:t>
            </a:r>
            <a:r>
              <a:rPr lang="fr-FR" altLang="fr-FR" sz="1200" i="1" dirty="0">
                <a:solidFill>
                  <a:srgbClr val="000000"/>
                </a:solidFill>
                <a:latin typeface="+mn-lt"/>
              </a:rPr>
              <a:t>(aucune donnée manquante ou "trou")</a:t>
            </a:r>
            <a:r>
              <a:rPr lang="fr-FR" altLang="fr-FR" sz="1200" dirty="0">
                <a:solidFill>
                  <a:srgbClr val="000000"/>
                </a:solidFill>
                <a:latin typeface="+mn-lt"/>
              </a:rPr>
              <a:t>, aucun matériau n'est oublié lors</a:t>
            </a:r>
            <a:r>
              <a:rPr lang="fr-FR" altLang="fr-FR" sz="1200" baseline="0" dirty="0">
                <a:solidFill>
                  <a:srgbClr val="000000"/>
                </a:solidFill>
                <a:latin typeface="+mn-lt"/>
              </a:rPr>
              <a:t> de</a:t>
            </a:r>
            <a:r>
              <a:rPr lang="fr-FR" altLang="fr-FR" sz="1200" dirty="0">
                <a:solidFill>
                  <a:srgbClr val="000000"/>
                </a:solidFill>
                <a:latin typeface="+mn-lt"/>
              </a:rPr>
              <a:t> la sélection.</a:t>
            </a:r>
          </a:p>
          <a:p>
            <a:endParaRPr lang="en-US" sz="1200" dirty="0">
              <a:solidFill>
                <a:srgbClr val="000000"/>
              </a:solidFill>
              <a:latin typeface="+mn-lt"/>
              <a:cs typeface="Arial" charset="0"/>
            </a:endParaRPr>
          </a:p>
          <a:p>
            <a:r>
              <a:rPr lang="fr-FR" dirty="0">
                <a:latin typeface="+mn-lt"/>
              </a:rPr>
              <a:t>Vous trouverez des graphiques à barres pour de nombreuses propriétés dans les manuels répertoriés sur le premier cadre de cette unité.</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295382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La </a:t>
            </a:r>
            <a:r>
              <a:rPr lang="en-GB" sz="1400" b="1" i="1" dirty="0" err="1"/>
              <a:t>gamme</a:t>
            </a:r>
            <a:r>
              <a:rPr lang="en-GB" sz="1400" b="1" i="1" dirty="0"/>
              <a:t> </a:t>
            </a:r>
            <a:r>
              <a:rPr lang="en-GB" sz="1400" b="1" i="1" baseline="0" dirty="0"/>
              <a:t>de disciplines que </a:t>
            </a:r>
            <a:r>
              <a:rPr lang="en-GB" sz="1400" b="1" i="1" dirty="0"/>
              <a:t>Granta </a:t>
            </a:r>
            <a:r>
              <a:rPr lang="en-GB" sz="1400" b="1" i="1" dirty="0" err="1"/>
              <a:t>EduPack</a:t>
            </a:r>
            <a:r>
              <a:rPr lang="en-GB" sz="1400" b="1" i="1" dirty="0"/>
              <a:t> </a:t>
            </a:r>
            <a:r>
              <a:rPr lang="en-GB" sz="1400" b="1" i="1" dirty="0" err="1"/>
              <a:t>soutient</a:t>
            </a:r>
            <a:endParaRPr lang="en-GB" sz="1400" b="1" i="1" dirty="0"/>
          </a:p>
          <a:p>
            <a:pPr algn="ctr"/>
            <a:endParaRPr lang="en-GB" sz="1400" b="1" i="1" dirty="0"/>
          </a:p>
          <a:p>
            <a:r>
              <a:rPr lang="en-GB" sz="1200" dirty="0"/>
              <a:t>Granta </a:t>
            </a:r>
            <a:r>
              <a:rPr lang="en-GB" sz="1200" dirty="0" err="1"/>
              <a:t>EduPack</a:t>
            </a:r>
            <a:r>
              <a:rPr lang="en-GB" sz="1200" baseline="0" dirty="0"/>
              <a:t> </a:t>
            </a:r>
            <a:r>
              <a:rPr lang="en-GB" sz="1200" baseline="0" dirty="0" err="1"/>
              <a:t>fournit</a:t>
            </a:r>
            <a:r>
              <a:rPr lang="en-GB" sz="1200" baseline="0" dirty="0"/>
              <a:t> des bases de </a:t>
            </a:r>
            <a:r>
              <a:rPr lang="en-GB" sz="1200" baseline="0" dirty="0" err="1"/>
              <a:t>données</a:t>
            </a:r>
            <a:r>
              <a:rPr lang="en-GB" sz="1200" baseline="0" dirty="0"/>
              <a:t> pour la </a:t>
            </a:r>
            <a:r>
              <a:rPr lang="en-GB" sz="1200" dirty="0"/>
              <a:t>science </a:t>
            </a:r>
            <a:r>
              <a:rPr lang="en-GB" sz="1200" baseline="0" dirty="0"/>
              <a:t>des </a:t>
            </a:r>
            <a:r>
              <a:rPr lang="en-GB" sz="1200" baseline="0" dirty="0" err="1"/>
              <a:t>matériaux</a:t>
            </a:r>
            <a:r>
              <a:rPr lang="en-GB" sz="1200" baseline="0" dirty="0"/>
              <a:t>, </a:t>
            </a:r>
            <a:r>
              <a:rPr lang="en-GB" sz="1200" baseline="0" dirty="0" err="1"/>
              <a:t>l’ingénierie</a:t>
            </a:r>
            <a:r>
              <a:rPr lang="en-GB" sz="1200" baseline="0" dirty="0"/>
              <a:t> </a:t>
            </a:r>
            <a:r>
              <a:rPr lang="en-GB" sz="1200" baseline="0" dirty="0" err="1"/>
              <a:t>mécanique</a:t>
            </a:r>
            <a:r>
              <a:rPr lang="en-GB" sz="1200" baseline="0" dirty="0"/>
              <a:t> </a:t>
            </a:r>
            <a:r>
              <a:rPr lang="en-GB" sz="1200" baseline="0" dirty="0" err="1"/>
              <a:t>générale</a:t>
            </a:r>
            <a:r>
              <a:rPr lang="en-GB" sz="1200" baseline="0" dirty="0"/>
              <a:t> et pour des </a:t>
            </a:r>
            <a:r>
              <a:rPr lang="en-GB" sz="1200" baseline="0" dirty="0" err="1"/>
              <a:t>cours</a:t>
            </a:r>
            <a:r>
              <a:rPr lang="en-GB" sz="1200" baseline="0" dirty="0"/>
              <a:t> plus </a:t>
            </a:r>
            <a:r>
              <a:rPr lang="en-GB" sz="1200" baseline="0" dirty="0" err="1"/>
              <a:t>spécifiques</a:t>
            </a:r>
            <a:r>
              <a:rPr lang="en-GB" sz="1200" baseline="0" dirty="0"/>
              <a:t> </a:t>
            </a:r>
            <a:r>
              <a:rPr lang="en-GB" sz="1200" dirty="0" err="1"/>
              <a:t>comme</a:t>
            </a:r>
            <a:r>
              <a:rPr lang="en-GB" sz="1200" dirty="0"/>
              <a:t> </a:t>
            </a:r>
            <a:r>
              <a:rPr lang="en-GB" sz="1200" baseline="0" dirty="0" err="1"/>
              <a:t>l’ingénierie</a:t>
            </a:r>
            <a:r>
              <a:rPr lang="en-GB" sz="1200" baseline="0" dirty="0"/>
              <a:t> </a:t>
            </a:r>
            <a:r>
              <a:rPr lang="en-GB" sz="1200" baseline="0" dirty="0" err="1"/>
              <a:t>aéronautique</a:t>
            </a:r>
            <a:r>
              <a:rPr lang="en-GB" sz="1200" baseline="0" dirty="0"/>
              <a:t> et des </a:t>
            </a:r>
            <a:r>
              <a:rPr lang="en-GB" sz="1200" baseline="0" dirty="0" err="1"/>
              <a:t>polymères</a:t>
            </a:r>
            <a:r>
              <a:rPr lang="en-GB" sz="1200" baseline="0" dirty="0"/>
              <a:t>, </a:t>
            </a:r>
            <a:r>
              <a:rPr lang="en-GB" sz="1200" dirty="0" err="1"/>
              <a:t>l’architecture</a:t>
            </a:r>
            <a:r>
              <a:rPr lang="en-GB" sz="1200" dirty="0"/>
              <a:t> et </a:t>
            </a:r>
            <a:r>
              <a:rPr lang="en-GB" sz="1200" baseline="0" dirty="0"/>
              <a:t>la bio-</a:t>
            </a:r>
            <a:r>
              <a:rPr lang="en-GB" sz="1200" baseline="0" dirty="0" err="1"/>
              <a:t>ingénierie</a:t>
            </a:r>
            <a:r>
              <a:rPr lang="en-GB" sz="1200" baseline="0" dirty="0"/>
              <a:t>.</a:t>
            </a:r>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304961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dirty="0" err="1">
                <a:solidFill>
                  <a:srgbClr val="000000"/>
                </a:solidFill>
                <a:latin typeface="+mn-lt"/>
                <a:cs typeface="Arial" charset="0"/>
              </a:rPr>
              <a:t>Graphiques</a:t>
            </a:r>
            <a:r>
              <a:rPr lang="en-US" sz="1400" b="1" i="1" dirty="0">
                <a:solidFill>
                  <a:srgbClr val="000000"/>
                </a:solidFill>
                <a:latin typeface="+mn-lt"/>
                <a:cs typeface="Arial" charset="0"/>
              </a:rPr>
              <a:t> à </a:t>
            </a:r>
            <a:r>
              <a:rPr lang="en-US" sz="1400" b="1" i="1" dirty="0" err="1">
                <a:solidFill>
                  <a:srgbClr val="000000"/>
                </a:solidFill>
                <a:latin typeface="+mn-lt"/>
                <a:cs typeface="Arial" charset="0"/>
              </a:rPr>
              <a:t>bulles</a:t>
            </a:r>
            <a:r>
              <a:rPr lang="en-US" sz="1400" b="1" i="1" dirty="0">
                <a:solidFill>
                  <a:srgbClr val="000000"/>
                </a:solidFill>
                <a:latin typeface="+mn-lt"/>
                <a:cs typeface="Arial" charset="0"/>
              </a:rPr>
              <a:t> – </a:t>
            </a:r>
            <a:r>
              <a:rPr lang="en-US" sz="1400" b="1" i="1" dirty="0" err="1">
                <a:solidFill>
                  <a:srgbClr val="000000"/>
                </a:solidFill>
                <a:latin typeface="+mn-lt"/>
                <a:cs typeface="Arial" charset="0"/>
              </a:rPr>
              <a:t>schématiques</a:t>
            </a:r>
            <a:endParaRPr lang="en-US" sz="1400" b="1" i="1" dirty="0">
              <a:solidFill>
                <a:srgbClr val="000000"/>
              </a:solidFill>
              <a:latin typeface="+mn-lt"/>
              <a:cs typeface="Arial" charset="0"/>
            </a:endParaRPr>
          </a:p>
          <a:p>
            <a:endParaRPr lang="en-US" sz="1200" dirty="0">
              <a:solidFill>
                <a:srgbClr val="000000"/>
              </a:solidFill>
              <a:latin typeface="+mn-lt"/>
              <a:cs typeface="Arial" charset="0"/>
            </a:endParaRPr>
          </a:p>
          <a:p>
            <a:r>
              <a:rPr lang="fr-FR" altLang="fr-FR" sz="1200" dirty="0">
                <a:solidFill>
                  <a:srgbClr val="000000"/>
                </a:solidFill>
                <a:latin typeface="+mn-lt"/>
              </a:rPr>
              <a:t>Les </a:t>
            </a:r>
            <a:r>
              <a:rPr lang="fr-FR" altLang="fr-FR" sz="1200" b="1" dirty="0">
                <a:solidFill>
                  <a:srgbClr val="000000"/>
                </a:solidFill>
                <a:latin typeface="+mn-lt"/>
              </a:rPr>
              <a:t>graphiques à bulles </a:t>
            </a:r>
            <a:r>
              <a:rPr lang="fr-FR" altLang="fr-FR" sz="1200" dirty="0">
                <a:solidFill>
                  <a:srgbClr val="000000"/>
                </a:solidFill>
                <a:latin typeface="+mn-lt"/>
              </a:rPr>
              <a:t>ou </a:t>
            </a:r>
            <a:r>
              <a:rPr lang="fr-FR" altLang="fr-FR" sz="1200" b="1" dirty="0">
                <a:solidFill>
                  <a:srgbClr val="000000"/>
                </a:solidFill>
                <a:latin typeface="+mn-lt"/>
              </a:rPr>
              <a:t>graphiques de propriétés des</a:t>
            </a:r>
            <a:r>
              <a:rPr lang="fr-FR" altLang="fr-FR" sz="1200" b="1" baseline="0" dirty="0">
                <a:solidFill>
                  <a:srgbClr val="000000"/>
                </a:solidFill>
                <a:latin typeface="+mn-lt"/>
              </a:rPr>
              <a:t> </a:t>
            </a:r>
            <a:r>
              <a:rPr lang="fr-FR" altLang="fr-FR" sz="1200" b="1" dirty="0">
                <a:solidFill>
                  <a:srgbClr val="000000"/>
                </a:solidFill>
                <a:latin typeface="+mn-lt"/>
              </a:rPr>
              <a:t>matériaux</a:t>
            </a:r>
            <a:r>
              <a:rPr lang="fr-FR" altLang="fr-FR" sz="1200" dirty="0">
                <a:solidFill>
                  <a:srgbClr val="000000"/>
                </a:solidFill>
                <a:latin typeface="+mn-lt"/>
              </a:rPr>
              <a:t> permettent d’exploiter les données pour dé</a:t>
            </a:r>
            <a:r>
              <a:rPr lang="en-GB" altLang="fr-FR" sz="1200" dirty="0" err="1">
                <a:solidFill>
                  <a:srgbClr val="000000"/>
                </a:solidFill>
                <a:latin typeface="+mn-lt"/>
              </a:rPr>
              <a:t>terminer</a:t>
            </a:r>
            <a:r>
              <a:rPr lang="fr-FR" altLang="fr-FR" sz="1200" dirty="0">
                <a:solidFill>
                  <a:srgbClr val="000000"/>
                </a:solidFill>
                <a:latin typeface="+mn-lt"/>
              </a:rPr>
              <a:t> des modèles. Un exemple vous est montré dans ce schéma.  Ici deux propriétés sont tracées : le module d'Young et la densité, utilisant à nouveau des échelles logarithmiques.  On</a:t>
            </a:r>
            <a:r>
              <a:rPr lang="fr-FR" altLang="fr-FR" sz="1200" baseline="0" dirty="0">
                <a:solidFill>
                  <a:srgbClr val="000000"/>
                </a:solidFill>
                <a:latin typeface="+mn-lt"/>
              </a:rPr>
              <a:t> constate ainsi que c</a:t>
            </a:r>
            <a:r>
              <a:rPr lang="fr-FR" altLang="fr-FR" sz="1200" dirty="0">
                <a:solidFill>
                  <a:srgbClr val="000000"/>
                </a:solidFill>
                <a:latin typeface="+mn-lt"/>
              </a:rPr>
              <a:t>haque famille de matériaux occupe une zone particulière du graphique - les métaux près du coin supérieur droit, les mousses près du coin inférieur gauche, des polymères au</a:t>
            </a:r>
            <a:r>
              <a:rPr lang="fr-FR" altLang="fr-FR" sz="1200" baseline="0" dirty="0">
                <a:solidFill>
                  <a:srgbClr val="000000"/>
                </a:solidFill>
                <a:latin typeface="+mn-lt"/>
              </a:rPr>
              <a:t> centre</a:t>
            </a:r>
            <a:r>
              <a:rPr lang="fr-FR" altLang="fr-FR" sz="1200" dirty="0">
                <a:solidFill>
                  <a:srgbClr val="000000"/>
                </a:solidFill>
                <a:latin typeface="+mn-lt"/>
              </a:rPr>
              <a:t>, etc.</a:t>
            </a:r>
            <a:endParaRPr lang="en-US" altLang="fr-FR" sz="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360083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solidFill>
                  <a:srgbClr val="000000"/>
                </a:solidFill>
                <a:latin typeface="+mn-lt"/>
                <a:cs typeface="Arial" charset="0"/>
              </a:rPr>
              <a:t>Un véritable graphique à bulles</a:t>
            </a:r>
          </a:p>
          <a:p>
            <a:endParaRPr lang="en-US" sz="1200" dirty="0">
              <a:solidFill>
                <a:srgbClr val="000000"/>
              </a:solidFill>
              <a:latin typeface="+mn-lt"/>
              <a:cs typeface="Arial" charset="0"/>
            </a:endParaRPr>
          </a:p>
          <a:p>
            <a:r>
              <a:rPr lang="fr-FR" altLang="fr-FR" sz="1200" dirty="0">
                <a:solidFill>
                  <a:srgbClr val="000000"/>
                </a:solidFill>
                <a:latin typeface="+mn-lt"/>
              </a:rPr>
              <a:t>Ceci est un véritable </a:t>
            </a:r>
            <a:r>
              <a:rPr lang="fr-FR" altLang="fr-FR" sz="1200" b="1" dirty="0">
                <a:solidFill>
                  <a:srgbClr val="000000"/>
                </a:solidFill>
                <a:latin typeface="+mn-lt"/>
              </a:rPr>
              <a:t>graphique de propriétés de matériaux </a:t>
            </a:r>
            <a:r>
              <a:rPr lang="fr-FR" altLang="fr-FR" sz="1200" dirty="0">
                <a:solidFill>
                  <a:srgbClr val="000000"/>
                </a:solidFill>
                <a:latin typeface="+mn-lt"/>
              </a:rPr>
              <a:t>(tracé avec le logiciel Granta </a:t>
            </a:r>
            <a:r>
              <a:rPr lang="fr-FR" altLang="fr-FR" sz="1200" dirty="0" err="1">
                <a:solidFill>
                  <a:srgbClr val="000000"/>
                </a:solidFill>
                <a:latin typeface="+mn-lt"/>
              </a:rPr>
              <a:t>EduPack</a:t>
            </a:r>
            <a:r>
              <a:rPr lang="fr-FR" altLang="fr-FR" sz="1200" dirty="0">
                <a:solidFill>
                  <a:srgbClr val="000000"/>
                </a:solidFill>
                <a:latin typeface="+mn-lt"/>
              </a:rPr>
              <a:t>), avec les mêmes axes que le schéma de la diapositive précédente. Les familles de matériaux sont inscrites dans de grandes bulles, dans lesquelles chaque classe de matériau apparaît comme une bulle plus petite. Chacune d’elle occupe une zone caractéristique du graphique. Ce graphique, fait avec le Niveau 1 de la base de données Granta </a:t>
            </a:r>
            <a:r>
              <a:rPr lang="fr-FR" altLang="fr-FR" sz="1200" dirty="0" err="1">
                <a:solidFill>
                  <a:srgbClr val="000000"/>
                </a:solidFill>
                <a:latin typeface="+mn-lt"/>
              </a:rPr>
              <a:t>EduPack</a:t>
            </a:r>
            <a:r>
              <a:rPr lang="fr-FR" altLang="fr-FR" sz="1200" dirty="0">
                <a:solidFill>
                  <a:srgbClr val="000000"/>
                </a:solidFill>
                <a:latin typeface="+mn-lt"/>
              </a:rPr>
              <a:t>, retrace les propriétés de 70 matériaux. </a:t>
            </a:r>
          </a:p>
          <a:p>
            <a:r>
              <a:rPr lang="fr-FR" altLang="fr-FR" sz="1200" dirty="0">
                <a:solidFill>
                  <a:srgbClr val="000000"/>
                </a:solidFill>
                <a:latin typeface="+mn-lt"/>
              </a:rPr>
              <a:t>Un graphique fait avec le Niveau 3, aurait environ</a:t>
            </a:r>
            <a:r>
              <a:rPr lang="fr-FR" altLang="fr-FR" sz="1200" baseline="0" dirty="0">
                <a:solidFill>
                  <a:srgbClr val="000000"/>
                </a:solidFill>
                <a:latin typeface="+mn-lt"/>
              </a:rPr>
              <a:t> 4000</a:t>
            </a:r>
            <a:r>
              <a:rPr lang="fr-FR" altLang="fr-FR" sz="1200" dirty="0">
                <a:solidFill>
                  <a:srgbClr val="000000"/>
                </a:solidFill>
                <a:latin typeface="+mn-lt"/>
              </a:rPr>
              <a:t> matériaux, avec les mêmes fonctions.</a:t>
            </a:r>
            <a:endParaRPr lang="en-US" sz="1200" dirty="0">
              <a:solidFill>
                <a:srgbClr val="000000"/>
              </a:solidFill>
              <a:latin typeface="+mn-lt"/>
              <a:cs typeface="Arial" charset="0"/>
            </a:endParaRPr>
          </a:p>
          <a:p>
            <a:r>
              <a:rPr lang="en-GB" sz="1200" dirty="0">
                <a:latin typeface="+mn-lt"/>
                <a:cs typeface="Arial" charset="0"/>
              </a:rPr>
              <a:t>M</a:t>
            </a:r>
            <a:r>
              <a:rPr lang="fr-FR" sz="1200" dirty="0">
                <a:latin typeface="+mn-lt"/>
                <a:cs typeface="Arial" charset="0"/>
              </a:rPr>
              <a:t>ê</a:t>
            </a:r>
            <a:r>
              <a:rPr lang="en-GB" sz="1200" dirty="0">
                <a:latin typeface="+mn-lt"/>
                <a:cs typeface="Arial" charset="0"/>
              </a:rPr>
              <a:t>me</a:t>
            </a:r>
            <a:r>
              <a:rPr lang="en-GB" sz="1200" baseline="0" dirty="0">
                <a:latin typeface="+mn-lt"/>
                <a:cs typeface="Arial" charset="0"/>
              </a:rPr>
              <a:t> </a:t>
            </a:r>
            <a:r>
              <a:rPr lang="fr-FR" sz="1200" baseline="0" dirty="0">
                <a:latin typeface="+mn-lt"/>
                <a:cs typeface="Arial" charset="0"/>
              </a:rPr>
              <a:t>à</a:t>
            </a:r>
            <a:r>
              <a:rPr lang="en-GB" sz="1200" baseline="0" dirty="0">
                <a:latin typeface="+mn-lt"/>
                <a:cs typeface="Arial" charset="0"/>
              </a:rPr>
              <a:t> </a:t>
            </a:r>
            <a:r>
              <a:rPr lang="en-GB" sz="1200" baseline="0" dirty="0" err="1">
                <a:latin typeface="+mn-lt"/>
                <a:cs typeface="Arial" charset="0"/>
              </a:rPr>
              <a:t>ce</a:t>
            </a:r>
            <a:r>
              <a:rPr lang="en-GB" sz="1200" baseline="0" dirty="0">
                <a:latin typeface="+mn-lt"/>
                <a:cs typeface="Arial" charset="0"/>
              </a:rPr>
              <a:t> </a:t>
            </a:r>
            <a:r>
              <a:rPr lang="en-GB" sz="1200" dirty="0" err="1">
                <a:latin typeface="+mn-lt"/>
                <a:cs typeface="Arial" charset="0"/>
              </a:rPr>
              <a:t>niveau</a:t>
            </a:r>
            <a:r>
              <a:rPr lang="en-GB" sz="1200" dirty="0">
                <a:latin typeface="+mn-lt"/>
                <a:cs typeface="Arial" charset="0"/>
              </a:rPr>
              <a:t> </a:t>
            </a:r>
            <a:r>
              <a:rPr lang="en-GB" sz="1200" dirty="0" err="1">
                <a:latin typeface="+mn-lt"/>
                <a:cs typeface="Arial" charset="0"/>
              </a:rPr>
              <a:t>introductif</a:t>
            </a:r>
            <a:r>
              <a:rPr lang="en-GB" sz="1200" dirty="0">
                <a:latin typeface="+mn-lt"/>
                <a:cs typeface="Arial" charset="0"/>
              </a:rPr>
              <a:t>, </a:t>
            </a:r>
            <a:r>
              <a:rPr lang="en-GB" sz="1200" dirty="0" err="1">
                <a:latin typeface="+mn-lt"/>
                <a:cs typeface="Arial" charset="0"/>
              </a:rPr>
              <a:t>l’élève</a:t>
            </a:r>
            <a:r>
              <a:rPr lang="en-GB" sz="1200" dirty="0">
                <a:latin typeface="+mn-lt"/>
                <a:cs typeface="Arial" charset="0"/>
              </a:rPr>
              <a:t> dispose d’un </a:t>
            </a:r>
            <a:r>
              <a:rPr lang="en-GB" sz="1200" b="1" dirty="0" err="1">
                <a:latin typeface="+mn-lt"/>
                <a:cs typeface="Arial" charset="0"/>
              </a:rPr>
              <a:t>outil</a:t>
            </a:r>
            <a:r>
              <a:rPr lang="en-GB" sz="1200" dirty="0">
                <a:latin typeface="+mn-lt"/>
                <a:cs typeface="Arial" charset="0"/>
              </a:rPr>
              <a:t> </a:t>
            </a:r>
            <a:r>
              <a:rPr lang="en-GB" sz="1200" dirty="0" err="1">
                <a:latin typeface="+mn-lt"/>
                <a:cs typeface="Arial" charset="0"/>
              </a:rPr>
              <a:t>permettant</a:t>
            </a:r>
            <a:r>
              <a:rPr lang="en-GB" sz="1200" dirty="0">
                <a:latin typeface="+mn-lt"/>
                <a:cs typeface="Arial" charset="0"/>
              </a:rPr>
              <a:t> la </a:t>
            </a:r>
            <a:r>
              <a:rPr lang="en-GB" sz="1200" dirty="0" err="1">
                <a:latin typeface="+mn-lt"/>
                <a:cs typeface="Arial" charset="0"/>
              </a:rPr>
              <a:t>sélection</a:t>
            </a:r>
            <a:r>
              <a:rPr lang="en-GB" sz="1200" dirty="0">
                <a:latin typeface="+mn-lt"/>
                <a:cs typeface="Arial" charset="0"/>
              </a:rPr>
              <a:t>, à </a:t>
            </a:r>
            <a:r>
              <a:rPr lang="en-GB" sz="1200" dirty="0" err="1">
                <a:latin typeface="+mn-lt"/>
                <a:cs typeface="Arial" charset="0"/>
              </a:rPr>
              <a:t>partir</a:t>
            </a:r>
            <a:r>
              <a:rPr lang="en-GB" sz="1200" dirty="0">
                <a:latin typeface="+mn-lt"/>
                <a:cs typeface="Arial" charset="0"/>
              </a:rPr>
              <a:t> de </a:t>
            </a:r>
            <a:r>
              <a:rPr lang="en-GB" sz="1200" dirty="0" err="1">
                <a:latin typeface="+mn-lt"/>
                <a:cs typeface="Arial" charset="0"/>
              </a:rPr>
              <a:t>graphiques</a:t>
            </a:r>
            <a:r>
              <a:rPr lang="en-GB" sz="1200" dirty="0">
                <a:latin typeface="+mn-lt"/>
                <a:cs typeface="Arial" charset="0"/>
              </a:rPr>
              <a:t> </a:t>
            </a:r>
            <a:r>
              <a:rPr lang="en-GB" sz="1200" dirty="0" err="1">
                <a:latin typeface="+mn-lt"/>
                <a:cs typeface="Arial" charset="0"/>
              </a:rPr>
              <a:t>bruts</a:t>
            </a:r>
            <a:r>
              <a:rPr lang="en-GB" sz="1200" dirty="0">
                <a:latin typeface="+mn-lt"/>
                <a:cs typeface="Arial" charset="0"/>
              </a:rPr>
              <a:t> </a:t>
            </a:r>
            <a:r>
              <a:rPr lang="en-GB" sz="1200" dirty="0" err="1">
                <a:latin typeface="+mn-lt"/>
                <a:cs typeface="Arial" charset="0"/>
              </a:rPr>
              <a:t>comme</a:t>
            </a:r>
            <a:r>
              <a:rPr lang="en-GB" sz="1200" dirty="0">
                <a:latin typeface="+mn-lt"/>
                <a:cs typeface="Arial" charset="0"/>
              </a:rPr>
              <a:t> </a:t>
            </a:r>
            <a:r>
              <a:rPr lang="en-GB" sz="1200" dirty="0" err="1">
                <a:latin typeface="+mn-lt"/>
                <a:cs typeface="Arial" charset="0"/>
              </a:rPr>
              <a:t>celui</a:t>
            </a:r>
            <a:r>
              <a:rPr lang="en-GB" sz="1200" dirty="0">
                <a:latin typeface="+mn-lt"/>
                <a:cs typeface="Arial" charset="0"/>
              </a:rPr>
              <a:t>-ci, de </a:t>
            </a:r>
            <a:r>
              <a:rPr lang="en-GB" sz="1200" dirty="0" err="1">
                <a:latin typeface="+mn-lt"/>
                <a:cs typeface="Arial" charset="0"/>
              </a:rPr>
              <a:t>matériaux</a:t>
            </a:r>
            <a:r>
              <a:rPr lang="en-GB" sz="1200" dirty="0">
                <a:latin typeface="+mn-lt"/>
                <a:cs typeface="Arial" charset="0"/>
              </a:rPr>
              <a:t> avec </a:t>
            </a:r>
            <a:r>
              <a:rPr lang="en-GB" sz="1200" dirty="0" err="1">
                <a:latin typeface="+mn-lt"/>
                <a:cs typeface="Arial" charset="0"/>
              </a:rPr>
              <a:t>certaines</a:t>
            </a:r>
            <a:r>
              <a:rPr lang="en-GB" sz="1200" dirty="0">
                <a:latin typeface="+mn-lt"/>
                <a:cs typeface="Arial" charset="0"/>
              </a:rPr>
              <a:t> </a:t>
            </a:r>
            <a:r>
              <a:rPr lang="en-GB" sz="1200" dirty="0" err="1">
                <a:latin typeface="+mn-lt"/>
                <a:cs typeface="Arial" charset="0"/>
              </a:rPr>
              <a:t>propriétés</a:t>
            </a:r>
            <a:r>
              <a:rPr lang="en-GB" sz="1200" dirty="0">
                <a:latin typeface="+mn-lt"/>
                <a:cs typeface="Arial" charset="0"/>
              </a:rPr>
              <a:t> </a:t>
            </a:r>
            <a:r>
              <a:rPr lang="en-GB" sz="1200" dirty="0" err="1">
                <a:latin typeface="+mn-lt"/>
                <a:cs typeface="Arial" charset="0"/>
              </a:rPr>
              <a:t>ou</a:t>
            </a:r>
            <a:r>
              <a:rPr lang="en-GB" sz="1200" dirty="0">
                <a:latin typeface="+mn-lt"/>
                <a:cs typeface="Arial" charset="0"/>
              </a:rPr>
              <a:t> </a:t>
            </a:r>
            <a:r>
              <a:rPr lang="en-GB" sz="1200" dirty="0" err="1">
                <a:latin typeface="+mn-lt"/>
                <a:cs typeface="Arial" charset="0"/>
              </a:rPr>
              <a:t>combinaisons</a:t>
            </a:r>
            <a:r>
              <a:rPr lang="en-GB" sz="1200" dirty="0">
                <a:latin typeface="+mn-lt"/>
                <a:cs typeface="Arial" charset="0"/>
              </a:rPr>
              <a:t> de </a:t>
            </a:r>
            <a:r>
              <a:rPr lang="en-GB" sz="1200" dirty="0" err="1">
                <a:latin typeface="+mn-lt"/>
                <a:cs typeface="Arial" charset="0"/>
              </a:rPr>
              <a:t>propriétés</a:t>
            </a:r>
            <a:r>
              <a:rPr lang="en-GB" sz="1200" dirty="0">
                <a:latin typeface="+mn-lt"/>
                <a:cs typeface="Arial" charset="0"/>
              </a:rPr>
              <a:t>. Les </a:t>
            </a:r>
            <a:r>
              <a:rPr lang="en-GB" sz="1200" dirty="0" err="1">
                <a:latin typeface="+mn-lt"/>
                <a:cs typeface="Arial" charset="0"/>
              </a:rPr>
              <a:t>graphiques</a:t>
            </a:r>
            <a:r>
              <a:rPr lang="en-GB" sz="1200" dirty="0">
                <a:latin typeface="+mn-lt"/>
                <a:cs typeface="Arial" charset="0"/>
              </a:rPr>
              <a:t> </a:t>
            </a:r>
            <a:r>
              <a:rPr lang="en-GB" sz="1200" dirty="0" err="1">
                <a:latin typeface="+mn-lt"/>
                <a:cs typeface="Arial" charset="0"/>
              </a:rPr>
              <a:t>aident</a:t>
            </a:r>
            <a:r>
              <a:rPr lang="en-GB" sz="1200" dirty="0">
                <a:latin typeface="+mn-lt"/>
                <a:cs typeface="Arial" charset="0"/>
              </a:rPr>
              <a:t> à </a:t>
            </a:r>
            <a:r>
              <a:rPr lang="en-GB" sz="1200" b="1" dirty="0" err="1">
                <a:latin typeface="+mn-lt"/>
                <a:cs typeface="Arial" charset="0"/>
              </a:rPr>
              <a:t>une</a:t>
            </a:r>
            <a:r>
              <a:rPr lang="en-GB" sz="1200" b="1" dirty="0">
                <a:latin typeface="+mn-lt"/>
                <a:cs typeface="Arial" charset="0"/>
              </a:rPr>
              <a:t> mise </a:t>
            </a:r>
            <a:r>
              <a:rPr lang="en-GB" sz="1200" b="1" dirty="0" err="1">
                <a:latin typeface="+mn-lt"/>
                <a:cs typeface="Arial" charset="0"/>
              </a:rPr>
              <a:t>en</a:t>
            </a:r>
            <a:r>
              <a:rPr lang="en-GB" sz="1200" b="1" dirty="0">
                <a:latin typeface="+mn-lt"/>
                <a:cs typeface="Arial" charset="0"/>
              </a:rPr>
              <a:t> perspective </a:t>
            </a:r>
            <a:r>
              <a:rPr lang="en-GB" sz="1200" dirty="0">
                <a:latin typeface="+mn-lt"/>
                <a:cs typeface="Arial" charset="0"/>
              </a:rPr>
              <a:t>du monde des </a:t>
            </a:r>
            <a:r>
              <a:rPr lang="en-GB" sz="1200" dirty="0" err="1">
                <a:latin typeface="+mn-lt"/>
                <a:cs typeface="Arial" charset="0"/>
              </a:rPr>
              <a:t>matériaux</a:t>
            </a:r>
            <a:r>
              <a:rPr lang="en-GB" sz="1200" dirty="0">
                <a:latin typeface="+mn-lt"/>
                <a:cs typeface="Arial" charset="0"/>
              </a:rPr>
              <a:t>, et </a:t>
            </a:r>
            <a:r>
              <a:rPr lang="en-GB" sz="1200" dirty="0" err="1">
                <a:latin typeface="+mn-lt"/>
                <a:cs typeface="Arial" charset="0"/>
              </a:rPr>
              <a:t>permettent</a:t>
            </a:r>
            <a:r>
              <a:rPr lang="en-GB" sz="1200" dirty="0">
                <a:latin typeface="+mn-lt"/>
                <a:cs typeface="Arial" charset="0"/>
              </a:rPr>
              <a:t> de savoir </a:t>
            </a:r>
            <a:r>
              <a:rPr lang="en-GB" sz="1200" dirty="0" err="1">
                <a:latin typeface="+mn-lt"/>
                <a:cs typeface="Arial" charset="0"/>
              </a:rPr>
              <a:t>où</a:t>
            </a:r>
            <a:r>
              <a:rPr lang="en-GB" sz="1200" dirty="0">
                <a:latin typeface="+mn-lt"/>
                <a:cs typeface="Arial" charset="0"/>
              </a:rPr>
              <a:t> se </a:t>
            </a:r>
            <a:r>
              <a:rPr lang="en-GB" sz="1200" dirty="0" err="1">
                <a:latin typeface="+mn-lt"/>
                <a:cs typeface="Arial" charset="0"/>
              </a:rPr>
              <a:t>situe</a:t>
            </a:r>
            <a:r>
              <a:rPr lang="en-GB" sz="1200" dirty="0">
                <a:latin typeface="+mn-lt"/>
                <a:cs typeface="Arial" charset="0"/>
              </a:rPr>
              <a:t> </a:t>
            </a:r>
            <a:r>
              <a:rPr lang="en-GB" sz="1200" dirty="0" err="1">
                <a:latin typeface="+mn-lt"/>
                <a:cs typeface="Arial" charset="0"/>
              </a:rPr>
              <a:t>une</a:t>
            </a:r>
            <a:r>
              <a:rPr lang="en-GB" sz="1200" dirty="0">
                <a:latin typeface="+mn-lt"/>
                <a:cs typeface="Arial" charset="0"/>
              </a:rPr>
              <a:t> </a:t>
            </a:r>
            <a:r>
              <a:rPr lang="en-GB" sz="1200" dirty="0" err="1">
                <a:latin typeface="+mn-lt"/>
                <a:cs typeface="Arial" charset="0"/>
              </a:rPr>
              <a:t>famille</a:t>
            </a:r>
            <a:r>
              <a:rPr lang="en-GB" sz="1200" dirty="0">
                <a:latin typeface="+mn-lt"/>
                <a:cs typeface="Arial" charset="0"/>
              </a:rPr>
              <a:t> </a:t>
            </a:r>
            <a:r>
              <a:rPr lang="en-GB" sz="1200" dirty="0" err="1">
                <a:latin typeface="+mn-lt"/>
                <a:cs typeface="Arial" charset="0"/>
              </a:rPr>
              <a:t>ou</a:t>
            </a:r>
            <a:r>
              <a:rPr lang="en-GB" sz="1200" dirty="0">
                <a:latin typeface="+mn-lt"/>
                <a:cs typeface="Arial" charset="0"/>
              </a:rPr>
              <a:t> </a:t>
            </a:r>
            <a:r>
              <a:rPr lang="en-GB" sz="1200" dirty="0" err="1">
                <a:latin typeface="+mn-lt"/>
                <a:cs typeface="Arial" charset="0"/>
              </a:rPr>
              <a:t>une</a:t>
            </a:r>
            <a:r>
              <a:rPr lang="en-GB" sz="1200" dirty="0">
                <a:latin typeface="+mn-lt"/>
                <a:cs typeface="Arial" charset="0"/>
              </a:rPr>
              <a:t> </a:t>
            </a:r>
            <a:r>
              <a:rPr lang="en-GB" sz="1200" dirty="0" err="1">
                <a:latin typeface="+mn-lt"/>
                <a:cs typeface="Arial" charset="0"/>
              </a:rPr>
              <a:t>classe</a:t>
            </a:r>
            <a:r>
              <a:rPr lang="en-GB" sz="1200" dirty="0">
                <a:latin typeface="+mn-lt"/>
                <a:cs typeface="Arial" charset="0"/>
              </a:rPr>
              <a:t> de </a:t>
            </a:r>
            <a:r>
              <a:rPr lang="en-GB" sz="1200" dirty="0" err="1">
                <a:latin typeface="+mn-lt"/>
                <a:cs typeface="Arial" charset="0"/>
              </a:rPr>
              <a:t>matériaux</a:t>
            </a:r>
            <a:r>
              <a:rPr lang="en-GB" sz="1200" dirty="0">
                <a:latin typeface="+mn-lt"/>
                <a:cs typeface="Arial" charset="0"/>
              </a:rPr>
              <a:t> dans </a:t>
            </a:r>
            <a:r>
              <a:rPr lang="en-GB" sz="1200" dirty="0" err="1">
                <a:latin typeface="+mn-lt"/>
                <a:cs typeface="Arial" charset="0"/>
              </a:rPr>
              <a:t>l’espace</a:t>
            </a:r>
            <a:r>
              <a:rPr lang="en-GB" sz="1200" dirty="0">
                <a:latin typeface="+mn-lt"/>
                <a:cs typeface="Arial" charset="0"/>
              </a:rPr>
              <a:t> des </a:t>
            </a:r>
            <a:r>
              <a:rPr lang="en-GB" sz="1200" dirty="0" err="1">
                <a:latin typeface="+mn-lt"/>
                <a:cs typeface="Arial" charset="0"/>
              </a:rPr>
              <a:t>propriétés</a:t>
            </a:r>
            <a:r>
              <a:rPr lang="en-GB" sz="1200" dirty="0">
                <a:latin typeface="+mn-lt"/>
                <a:cs typeface="Arial" charset="0"/>
              </a:rPr>
              <a:t>.</a:t>
            </a:r>
          </a:p>
          <a:p>
            <a:endParaRPr lang="en-GB" sz="1200" dirty="0">
              <a:latin typeface="+mn-lt"/>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a:latin typeface="+mn-lt"/>
              </a:rPr>
              <a:t>Vous trouverez des graphiques à bulles pour de nombreuses propriétés dans les textes répertoriés sur la première image de cet appareil.</a:t>
            </a:r>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400373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latin typeface="+mn-lt"/>
                <a:cs typeface="Arial" charset="0"/>
              </a:rPr>
              <a:t>Outils graphique et de sélection</a:t>
            </a:r>
          </a:p>
          <a:p>
            <a:endParaRPr lang="en-US" dirty="0">
              <a:latin typeface="+mn-lt"/>
            </a:endParaRPr>
          </a:p>
          <a:p>
            <a:r>
              <a:rPr lang="en-GB" sz="1200" dirty="0">
                <a:latin typeface="+mn-lt"/>
                <a:cs typeface="Arial" charset="0"/>
              </a:rPr>
              <a:t>Le 3ème bouton de la barre </a:t>
            </a:r>
            <a:r>
              <a:rPr lang="en-GB" sz="1200" dirty="0" err="1">
                <a:latin typeface="+mn-lt"/>
                <a:cs typeface="Arial" charset="0"/>
              </a:rPr>
              <a:t>d’outils</a:t>
            </a:r>
            <a:r>
              <a:rPr lang="en-GB" sz="1200" dirty="0">
                <a:latin typeface="+mn-lt"/>
                <a:cs typeface="Arial" charset="0"/>
              </a:rPr>
              <a:t> </a:t>
            </a:r>
            <a:r>
              <a:rPr lang="en-GB" sz="1200" dirty="0" err="1">
                <a:latin typeface="+mn-lt"/>
                <a:cs typeface="Arial" charset="0"/>
              </a:rPr>
              <a:t>principale</a:t>
            </a:r>
            <a:r>
              <a:rPr lang="en-GB" sz="1200" dirty="0">
                <a:latin typeface="+mn-lt"/>
                <a:cs typeface="Arial" charset="0"/>
              </a:rPr>
              <a:t> </a:t>
            </a:r>
            <a:r>
              <a:rPr lang="en-GB" sz="1200" dirty="0" err="1">
                <a:latin typeface="+mn-lt"/>
                <a:cs typeface="Arial" charset="0"/>
              </a:rPr>
              <a:t>permet</a:t>
            </a:r>
            <a:r>
              <a:rPr lang="en-GB" sz="1200" dirty="0">
                <a:latin typeface="+mn-lt"/>
                <a:cs typeface="Arial" charset="0"/>
              </a:rPr>
              <a:t> </a:t>
            </a:r>
            <a:r>
              <a:rPr lang="en-GB" sz="1200" dirty="0" err="1">
                <a:latin typeface="+mn-lt"/>
                <a:cs typeface="Arial" charset="0"/>
              </a:rPr>
              <a:t>d’accéder</a:t>
            </a:r>
            <a:r>
              <a:rPr lang="en-GB" sz="1200" dirty="0">
                <a:latin typeface="+mn-lt"/>
                <a:cs typeface="Arial" charset="0"/>
              </a:rPr>
              <a:t> à 3 </a:t>
            </a:r>
            <a:r>
              <a:rPr lang="en-GB" sz="1200" dirty="0" err="1">
                <a:latin typeface="+mn-lt"/>
                <a:cs typeface="Arial" charset="0"/>
              </a:rPr>
              <a:t>outils</a:t>
            </a:r>
            <a:r>
              <a:rPr lang="en-GB" sz="1200" dirty="0">
                <a:latin typeface="+mn-lt"/>
                <a:cs typeface="Arial" charset="0"/>
              </a:rPr>
              <a:t> de </a:t>
            </a:r>
            <a:r>
              <a:rPr lang="en-GB" sz="1200" dirty="0" err="1">
                <a:latin typeface="+mn-lt"/>
                <a:cs typeface="Arial" charset="0"/>
              </a:rPr>
              <a:t>sélection</a:t>
            </a:r>
            <a:r>
              <a:rPr lang="en-GB" sz="1200" dirty="0">
                <a:latin typeface="+mn-lt"/>
                <a:cs typeface="Arial" charset="0"/>
              </a:rPr>
              <a:t> ,</a:t>
            </a:r>
            <a:r>
              <a:rPr lang="en-GB" sz="1200" baseline="0" dirty="0">
                <a:latin typeface="+mn-lt"/>
                <a:cs typeface="Arial" charset="0"/>
              </a:rPr>
              <a:t> </a:t>
            </a:r>
            <a:r>
              <a:rPr lang="fr-FR" sz="1200" baseline="0" dirty="0">
                <a:latin typeface="+mn-lt"/>
                <a:cs typeface="Arial" charset="0"/>
              </a:rPr>
              <a:t>à</a:t>
            </a:r>
            <a:r>
              <a:rPr lang="en-GB" sz="1200" baseline="0" dirty="0">
                <a:latin typeface="+mn-lt"/>
                <a:cs typeface="Arial" charset="0"/>
              </a:rPr>
              <a:t> savoir </a:t>
            </a:r>
            <a:r>
              <a:rPr lang="en-GB" sz="1200" dirty="0">
                <a:latin typeface="+mn-lt"/>
                <a:cs typeface="Arial" charset="0"/>
              </a:rPr>
              <a:t>par </a:t>
            </a:r>
            <a:r>
              <a:rPr lang="en-GB" sz="1200" dirty="0" err="1">
                <a:latin typeface="+mn-lt"/>
                <a:cs typeface="Arial" charset="0"/>
              </a:rPr>
              <a:t>graphique</a:t>
            </a:r>
            <a:r>
              <a:rPr lang="en-GB" sz="1200" dirty="0">
                <a:latin typeface="+mn-lt"/>
                <a:cs typeface="Arial" charset="0"/>
              </a:rPr>
              <a:t>, par </a:t>
            </a:r>
            <a:r>
              <a:rPr lang="en-GB" sz="1200" dirty="0" err="1">
                <a:latin typeface="+mn-lt"/>
                <a:cs typeface="Arial" charset="0"/>
              </a:rPr>
              <a:t>limite</a:t>
            </a:r>
            <a:r>
              <a:rPr lang="en-GB" sz="1200" dirty="0">
                <a:latin typeface="+mn-lt"/>
                <a:cs typeface="Arial" charset="0"/>
              </a:rPr>
              <a:t> </a:t>
            </a:r>
            <a:r>
              <a:rPr lang="en-GB" sz="1200" dirty="0" err="1">
                <a:latin typeface="+mn-lt"/>
                <a:cs typeface="Arial" charset="0"/>
              </a:rPr>
              <a:t>ou</a:t>
            </a:r>
            <a:r>
              <a:rPr lang="en-GB" sz="1200" dirty="0">
                <a:latin typeface="+mn-lt"/>
                <a:cs typeface="Arial" charset="0"/>
              </a:rPr>
              <a:t> par arborescence. Pour les utiliser, il faut </a:t>
            </a:r>
            <a:r>
              <a:rPr lang="en-GB" sz="1200" dirty="0" err="1">
                <a:latin typeface="+mn-lt"/>
                <a:cs typeface="Arial" charset="0"/>
              </a:rPr>
              <a:t>suivre</a:t>
            </a:r>
            <a:r>
              <a:rPr lang="en-GB" sz="1200" dirty="0">
                <a:latin typeface="+mn-lt"/>
                <a:cs typeface="Arial" charset="0"/>
              </a:rPr>
              <a:t> deux étapes :</a:t>
            </a:r>
          </a:p>
          <a:p>
            <a:pPr marL="220553" indent="-220553">
              <a:buAutoNum type="arabicPeriod"/>
            </a:pPr>
            <a:r>
              <a:rPr lang="en-GB" sz="1200" dirty="0" err="1">
                <a:latin typeface="+mn-lt"/>
                <a:cs typeface="Arial" charset="0"/>
              </a:rPr>
              <a:t>Choisir</a:t>
            </a:r>
            <a:r>
              <a:rPr lang="en-GB" sz="1200" dirty="0">
                <a:latin typeface="+mn-lt"/>
                <a:cs typeface="Arial" charset="0"/>
              </a:rPr>
              <a:t> le sous-ensemble dans </a:t>
            </a:r>
            <a:r>
              <a:rPr lang="en-GB" sz="1200" dirty="0" err="1">
                <a:latin typeface="+mn-lt"/>
                <a:cs typeface="Arial" charset="0"/>
              </a:rPr>
              <a:t>lequel</a:t>
            </a:r>
            <a:r>
              <a:rPr lang="en-GB" sz="1200" dirty="0">
                <a:latin typeface="+mn-lt"/>
                <a:cs typeface="Arial" charset="0"/>
              </a:rPr>
              <a:t> on</a:t>
            </a:r>
            <a:r>
              <a:rPr lang="en-GB" sz="1200" baseline="0" dirty="0">
                <a:latin typeface="+mn-lt"/>
                <a:cs typeface="Arial" charset="0"/>
              </a:rPr>
              <a:t> </a:t>
            </a:r>
            <a:r>
              <a:rPr lang="en-GB" sz="1200" dirty="0" err="1">
                <a:latin typeface="+mn-lt"/>
                <a:cs typeface="Arial" charset="0"/>
              </a:rPr>
              <a:t>souhaite</a:t>
            </a:r>
            <a:r>
              <a:rPr lang="en-GB" sz="1200" dirty="0">
                <a:latin typeface="+mn-lt"/>
                <a:cs typeface="Arial" charset="0"/>
              </a:rPr>
              <a:t> </a:t>
            </a:r>
            <a:r>
              <a:rPr lang="en-GB" sz="1200" dirty="0" err="1">
                <a:latin typeface="+mn-lt"/>
                <a:cs typeface="Arial" charset="0"/>
              </a:rPr>
              <a:t>travailler</a:t>
            </a:r>
            <a:endParaRPr lang="en-GB" sz="1200" dirty="0">
              <a:latin typeface="+mn-lt"/>
              <a:cs typeface="Arial" charset="0"/>
            </a:endParaRPr>
          </a:p>
          <a:p>
            <a:pPr marL="220553" marR="0" lvl="0" indent="-220553" algn="l" defTabSz="914400" rtl="0" eaLnBrk="0" fontAlgn="base" latinLnBrk="0" hangingPunct="0">
              <a:lnSpc>
                <a:spcPct val="100000"/>
              </a:lnSpc>
              <a:spcBef>
                <a:spcPct val="30000"/>
              </a:spcBef>
              <a:spcAft>
                <a:spcPct val="0"/>
              </a:spcAft>
              <a:buClrTx/>
              <a:buSzTx/>
              <a:buFontTx/>
              <a:buAutoNum type="arabicPeriod"/>
              <a:tabLst/>
              <a:defRPr/>
            </a:pPr>
            <a:r>
              <a:rPr lang="en-GB" sz="1200" dirty="0" err="1">
                <a:latin typeface="+mn-lt"/>
                <a:cs typeface="Arial" charset="0"/>
              </a:rPr>
              <a:t>Définir</a:t>
            </a:r>
            <a:r>
              <a:rPr lang="en-GB" sz="1200" dirty="0">
                <a:latin typeface="+mn-lt"/>
                <a:cs typeface="Arial" charset="0"/>
              </a:rPr>
              <a:t> </a:t>
            </a:r>
            <a:r>
              <a:rPr lang="en-GB" sz="1200" dirty="0" err="1">
                <a:latin typeface="+mn-lt"/>
                <a:cs typeface="Arial" charset="0"/>
              </a:rPr>
              <a:t>l’outil</a:t>
            </a:r>
            <a:r>
              <a:rPr lang="en-GB" sz="1200" dirty="0">
                <a:latin typeface="+mn-lt"/>
                <a:cs typeface="Arial" charset="0"/>
              </a:rPr>
              <a:t> avec </a:t>
            </a:r>
            <a:r>
              <a:rPr lang="en-GB" sz="1200" dirty="0" err="1">
                <a:latin typeface="+mn-lt"/>
                <a:cs typeface="Arial" charset="0"/>
              </a:rPr>
              <a:t>lequel</a:t>
            </a:r>
            <a:r>
              <a:rPr lang="en-GB" sz="1200" dirty="0">
                <a:latin typeface="+mn-lt"/>
                <a:cs typeface="Arial" charset="0"/>
              </a:rPr>
              <a:t> on</a:t>
            </a:r>
            <a:r>
              <a:rPr lang="en-GB" sz="1200" baseline="0" dirty="0">
                <a:latin typeface="+mn-lt"/>
                <a:cs typeface="Arial" charset="0"/>
              </a:rPr>
              <a:t> </a:t>
            </a:r>
            <a:r>
              <a:rPr lang="en-GB" sz="1200" dirty="0" err="1">
                <a:latin typeface="+mn-lt"/>
                <a:cs typeface="Arial" charset="0"/>
              </a:rPr>
              <a:t>souhaite</a:t>
            </a:r>
            <a:r>
              <a:rPr lang="en-GB" sz="1200" dirty="0">
                <a:latin typeface="+mn-lt"/>
                <a:cs typeface="Arial" charset="0"/>
              </a:rPr>
              <a:t> </a:t>
            </a:r>
            <a:r>
              <a:rPr lang="en-GB" sz="1200" dirty="0" err="1">
                <a:latin typeface="+mn-lt"/>
                <a:cs typeface="Arial" charset="0"/>
              </a:rPr>
              <a:t>travailler</a:t>
            </a:r>
            <a:r>
              <a:rPr lang="en-GB" sz="1200" dirty="0">
                <a:latin typeface="+mn-lt"/>
                <a:cs typeface="Arial" charset="0"/>
              </a:rPr>
              <a:t>.</a:t>
            </a:r>
          </a:p>
          <a:p>
            <a:pPr marL="220553" indent="-220553">
              <a:buAutoNum type="arabicPeriod"/>
            </a:pPr>
            <a:endParaRPr lang="en-GB" sz="1200" dirty="0">
              <a:latin typeface="+mn-lt"/>
              <a:cs typeface="Arial" charset="0"/>
            </a:endParaRPr>
          </a:p>
          <a:p>
            <a:r>
              <a:rPr lang="fr-FR" sz="1200" dirty="0">
                <a:latin typeface="+mn-lt"/>
                <a:cs typeface="Arial" charset="0"/>
              </a:rPr>
              <a:t>Ici, nous souhaitons créer des graphiques de propriétés des matériaux, nous allons donc choisir l'outil </a:t>
            </a:r>
            <a:r>
              <a:rPr lang="fr-FR" sz="1200" b="1" dirty="0">
                <a:latin typeface="+mn-lt"/>
                <a:cs typeface="Arial" charset="0"/>
              </a:rPr>
              <a:t>Graphique</a:t>
            </a:r>
            <a:r>
              <a:rPr lang="fr-FR" sz="1200" dirty="0">
                <a:latin typeface="+mn-lt"/>
                <a:cs typeface="Arial" charset="0"/>
              </a:rPr>
              <a:t>. Les sous-ensembles personnalisés sont introduits plus tard.</a:t>
            </a:r>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476555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15.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85000" lnSpcReduction="20000"/>
          </a:bodyPr>
          <a:lstStyle/>
          <a:p>
            <a:pPr marL="0" indent="0">
              <a:buNone/>
            </a:pPr>
            <a:r>
              <a:rPr lang="en-US" sz="3200" b="1" dirty="0" err="1"/>
              <a:t>Unité</a:t>
            </a:r>
            <a:r>
              <a:rPr lang="en-US" sz="3200" b="1" dirty="0"/>
              <a:t> 2.</a:t>
            </a:r>
          </a:p>
          <a:p>
            <a:pPr marL="0" indent="0">
              <a:buNone/>
            </a:pPr>
            <a:r>
              <a:rPr lang="fr-FR" sz="3200" b="1" dirty="0"/>
              <a:t>Graphiques de propriétés des matériaux :</a:t>
            </a:r>
          </a:p>
          <a:p>
            <a:pPr marL="0" indent="0">
              <a:buNone/>
            </a:pPr>
            <a:r>
              <a:rPr lang="en-US" sz="2400" dirty="0" err="1"/>
              <a:t>Cartographier</a:t>
            </a:r>
            <a:r>
              <a:rPr lang="en-US" sz="2400" dirty="0"/>
              <a:t> </a:t>
            </a:r>
            <a:r>
              <a:rPr lang="en-US" sz="2400" dirty="0" err="1"/>
              <a:t>l’univers</a:t>
            </a:r>
            <a:r>
              <a:rPr lang="en-US" sz="2400" dirty="0"/>
              <a:t> des </a:t>
            </a:r>
            <a:r>
              <a:rPr lang="en-US" sz="2400" dirty="0" err="1"/>
              <a:t>matériaux</a:t>
            </a:r>
            <a:endParaRPr lang="en-US" sz="2400" dirty="0"/>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rmAutofit fontScale="70000" lnSpcReduction="20000"/>
          </a:bodyPr>
          <a:lstStyle/>
          <a:p>
            <a:r>
              <a:rPr lang="en-US" dirty="0"/>
              <a:t>Mike Ashby</a:t>
            </a:r>
          </a:p>
          <a:p>
            <a:r>
              <a:rPr lang="en-GB" dirty="0"/>
              <a:t>Department of Engineering, </a:t>
            </a:r>
          </a:p>
          <a:p>
            <a:r>
              <a:rPr lang="en-GB" dirty="0"/>
              <a:t>University of Cambridge</a:t>
            </a:r>
            <a:endParaRPr lang="en-US" dirty="0">
              <a:solidFill>
                <a:schemeClr val="accent3"/>
              </a:solidFill>
            </a:endParaRPr>
          </a:p>
        </p:txBody>
      </p:sp>
      <p:pic>
        <p:nvPicPr>
          <p:cNvPr id="4" name="Picture 43">
            <a:extLst>
              <a:ext uri="{FF2B5EF4-FFF2-40B4-BE49-F238E27FC236}">
                <a16:creationId xmlns:a16="http://schemas.microsoft.com/office/drawing/2014/main" id="{C9D398C1-0377-4644-B05E-900F3B29C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292" y="2258632"/>
            <a:ext cx="4262919" cy="32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E7162181-3C7B-41C2-9BFB-DE7B711EB6ED}"/>
              </a:ext>
            </a:extLst>
          </p:cNvPr>
          <p:cNvPicPr>
            <a:picLocks noChangeAspect="1"/>
          </p:cNvPicPr>
          <p:nvPr/>
        </p:nvPicPr>
        <p:blipFill rotWithShape="1">
          <a:blip r:embed="rId3"/>
          <a:srcRect l="1" t="26581" r="67751" b="67378"/>
          <a:stretch/>
        </p:blipFill>
        <p:spPr>
          <a:xfrm>
            <a:off x="1541988" y="1872008"/>
            <a:ext cx="4217824" cy="479333"/>
          </a:xfrm>
          <a:prstGeom prst="rect">
            <a:avLst/>
          </a:prstGeom>
        </p:spPr>
      </p:pic>
      <p:sp>
        <p:nvSpPr>
          <p:cNvPr id="2" name="Slide Number Placeholder 1">
            <a:extLst>
              <a:ext uri="{FF2B5EF4-FFF2-40B4-BE49-F238E27FC236}">
                <a16:creationId xmlns:a16="http://schemas.microsoft.com/office/drawing/2014/main" id="{6AB107EC-9F0B-47C7-887B-84CEB808FB06}"/>
              </a:ext>
            </a:extLst>
          </p:cNvPr>
          <p:cNvSpPr>
            <a:spLocks noGrp="1"/>
          </p:cNvSpPr>
          <p:nvPr>
            <p:ph type="sldNum" sz="quarter" idx="11"/>
          </p:nvPr>
        </p:nvSpPr>
        <p:spPr/>
        <p:txBody>
          <a:bodyPr/>
          <a:lstStyle/>
          <a:p>
            <a:fld id="{F0D23093-2AB0-F74C-B865-1A12A15B650E}" type="slidenum">
              <a:rPr lang="en-US" smtClean="0">
                <a:latin typeface="+mn-lt"/>
              </a:rPr>
              <a:pPr/>
              <a:t>10</a:t>
            </a:fld>
            <a:endParaRPr lang="en-US">
              <a:latin typeface="+mn-lt"/>
            </a:endParaRPr>
          </a:p>
        </p:txBody>
      </p:sp>
      <p:sp>
        <p:nvSpPr>
          <p:cNvPr id="3" name="Title 2">
            <a:extLst>
              <a:ext uri="{FF2B5EF4-FFF2-40B4-BE49-F238E27FC236}">
                <a16:creationId xmlns:a16="http://schemas.microsoft.com/office/drawing/2014/main" id="{2E025CF9-97A6-4C84-9A9A-171ECE304DD0}"/>
              </a:ext>
            </a:extLst>
          </p:cNvPr>
          <p:cNvSpPr>
            <a:spLocks noGrp="1"/>
          </p:cNvSpPr>
          <p:nvPr>
            <p:ph type="title"/>
          </p:nvPr>
        </p:nvSpPr>
        <p:spPr/>
        <p:txBody>
          <a:bodyPr/>
          <a:lstStyle/>
          <a:p>
            <a:r>
              <a:rPr lang="en-US" b="1" dirty="0" err="1">
                <a:latin typeface="+mn-lt"/>
              </a:rPr>
              <a:t>Création</a:t>
            </a:r>
            <a:r>
              <a:rPr lang="en-US" b="1" dirty="0">
                <a:latin typeface="+mn-lt"/>
              </a:rPr>
              <a:t> de </a:t>
            </a:r>
            <a:r>
              <a:rPr lang="en-US" b="1" dirty="0" err="1">
                <a:latin typeface="+mn-lt"/>
              </a:rPr>
              <a:t>graphiques</a:t>
            </a:r>
            <a:r>
              <a:rPr lang="en-US" b="1" dirty="0">
                <a:latin typeface="+mn-lt"/>
              </a:rPr>
              <a:t> pour la </a:t>
            </a:r>
            <a:r>
              <a:rPr lang="en-US" b="1" dirty="0" err="1">
                <a:latin typeface="+mn-lt"/>
              </a:rPr>
              <a:t>sélection</a:t>
            </a:r>
            <a:endParaRPr lang="en-US" b="1" dirty="0">
              <a:latin typeface="+mn-lt"/>
            </a:endParaRPr>
          </a:p>
        </p:txBody>
      </p:sp>
      <p:grpSp>
        <p:nvGrpSpPr>
          <p:cNvPr id="88" name="Group 87">
            <a:extLst>
              <a:ext uri="{FF2B5EF4-FFF2-40B4-BE49-F238E27FC236}">
                <a16:creationId xmlns:a16="http://schemas.microsoft.com/office/drawing/2014/main" id="{1BE695ED-5AA7-4F89-ACFB-8AA5840DCE37}"/>
              </a:ext>
            </a:extLst>
          </p:cNvPr>
          <p:cNvGrpSpPr/>
          <p:nvPr/>
        </p:nvGrpSpPr>
        <p:grpSpPr>
          <a:xfrm>
            <a:off x="6235399" y="2882403"/>
            <a:ext cx="2776459" cy="3083921"/>
            <a:chOff x="4839720" y="3001129"/>
            <a:chExt cx="2776459" cy="3083921"/>
          </a:xfrm>
        </p:grpSpPr>
        <p:sp>
          <p:nvSpPr>
            <p:cNvPr id="11" name="Rectangle 10">
              <a:extLst>
                <a:ext uri="{FF2B5EF4-FFF2-40B4-BE49-F238E27FC236}">
                  <a16:creationId xmlns:a16="http://schemas.microsoft.com/office/drawing/2014/main" id="{F2E9774F-EE9E-47DC-BBCF-AE3A7E7040A2}"/>
                </a:ext>
              </a:extLst>
            </p:cNvPr>
            <p:cNvSpPr/>
            <p:nvPr/>
          </p:nvSpPr>
          <p:spPr bwMode="auto">
            <a:xfrm>
              <a:off x="4839720" y="3001129"/>
              <a:ext cx="2776459" cy="308392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50800" dir="2700000" algn="t"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r>
                <a:rPr kumimoji="0" lang="en-US" sz="1800" b="1" i="0" u="none" strike="noStrike" cap="none" normalizeH="0" baseline="0">
                  <a:ln>
                    <a:noFill/>
                  </a:ln>
                  <a:solidFill>
                    <a:schemeClr val="tx1"/>
                  </a:solidFill>
                  <a:effectLst/>
                </a:rPr>
                <a:t>  </a:t>
              </a:r>
            </a:p>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lang="en-US" b="1"/>
            </a:p>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a:ln>
                  <a:noFill/>
                </a:ln>
                <a:solidFill>
                  <a:schemeClr val="tx1"/>
                </a:solidFill>
                <a:effectLst/>
              </a:endParaRPr>
            </a:p>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lang="en-US" b="1"/>
            </a:p>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a:ln>
                  <a:noFill/>
                </a:ln>
                <a:solidFill>
                  <a:schemeClr val="tx1"/>
                </a:solidFill>
                <a:effectLst/>
              </a:endParaRPr>
            </a:p>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lang="en-US" b="1"/>
            </a:p>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lang="en-US" b="1"/>
            </a:p>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a:ln>
                  <a:noFill/>
                </a:ln>
                <a:solidFill>
                  <a:schemeClr val="tx1"/>
                </a:solidFill>
                <a:effectLst/>
              </a:endParaRPr>
            </a:p>
          </p:txBody>
        </p:sp>
        <p:grpSp>
          <p:nvGrpSpPr>
            <p:cNvPr id="14" name="Group 29">
              <a:extLst>
                <a:ext uri="{FF2B5EF4-FFF2-40B4-BE49-F238E27FC236}">
                  <a16:creationId xmlns:a16="http://schemas.microsoft.com/office/drawing/2014/main" id="{4F445C1F-A42D-4F7B-9FDA-0DABBCBA3632}"/>
                </a:ext>
              </a:extLst>
            </p:cNvPr>
            <p:cNvGrpSpPr>
              <a:grpSpLocks/>
            </p:cNvGrpSpPr>
            <p:nvPr/>
          </p:nvGrpSpPr>
          <p:grpSpPr bwMode="auto">
            <a:xfrm>
              <a:off x="5064348" y="3128199"/>
              <a:ext cx="2324107" cy="2851151"/>
              <a:chOff x="4420" y="1910"/>
              <a:chExt cx="1464" cy="1796"/>
            </a:xfrm>
          </p:grpSpPr>
          <p:sp>
            <p:nvSpPr>
              <p:cNvPr id="15" name="Text Box 31">
                <a:extLst>
                  <a:ext uri="{FF2B5EF4-FFF2-40B4-BE49-F238E27FC236}">
                    <a16:creationId xmlns:a16="http://schemas.microsoft.com/office/drawing/2014/main" id="{1CECDDB0-9E00-43BC-80AB-8D06430C32D0}"/>
                  </a:ext>
                </a:extLst>
              </p:cNvPr>
              <p:cNvSpPr txBox="1">
                <a:spLocks noChangeArrowheads="1"/>
              </p:cNvSpPr>
              <p:nvPr/>
            </p:nvSpPr>
            <p:spPr bwMode="auto">
              <a:xfrm>
                <a:off x="4529" y="2722"/>
                <a:ext cx="1326"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800" b="1" dirty="0" err="1">
                    <a:latin typeface="+mn-lt"/>
                  </a:rPr>
                  <a:t>Liste</a:t>
                </a:r>
                <a:r>
                  <a:rPr lang="en-GB" sz="1800" b="1" dirty="0">
                    <a:latin typeface="+mn-lt"/>
                  </a:rPr>
                  <a:t> des </a:t>
                </a:r>
                <a:r>
                  <a:rPr lang="en-GB" sz="1800" b="1" dirty="0" err="1">
                    <a:latin typeface="+mn-lt"/>
                  </a:rPr>
                  <a:t>propriétés</a:t>
                </a:r>
                <a:endParaRPr lang="en-GB" sz="1800" b="1" dirty="0">
                  <a:latin typeface="+mn-lt"/>
                </a:endParaRPr>
              </a:p>
              <a:p>
                <a:pPr marL="171450" indent="-171450">
                  <a:spcBef>
                    <a:spcPct val="5000"/>
                  </a:spcBef>
                  <a:buSzTx/>
                  <a:buFont typeface="Arial" panose="020B0604020202020204" pitchFamily="34" charset="0"/>
                  <a:buChar char="•"/>
                </a:pPr>
                <a:endParaRPr lang="en-GB" sz="1600" b="1" dirty="0">
                  <a:latin typeface="+mn-lt"/>
                </a:endParaRPr>
              </a:p>
              <a:p>
                <a:pPr marL="171450" indent="-171450">
                  <a:spcBef>
                    <a:spcPct val="5000"/>
                  </a:spcBef>
                  <a:buSzTx/>
                  <a:buFont typeface="Arial" panose="020B0604020202020204" pitchFamily="34" charset="0"/>
                  <a:buChar char="•"/>
                </a:pPr>
                <a:r>
                  <a:rPr lang="en-GB" sz="1600" b="1" dirty="0" err="1">
                    <a:latin typeface="+mn-lt"/>
                  </a:rPr>
                  <a:t>Densité</a:t>
                </a:r>
                <a:endParaRPr lang="en-GB" sz="1600" b="1" dirty="0">
                  <a:latin typeface="+mn-lt"/>
                </a:endParaRPr>
              </a:p>
              <a:p>
                <a:pPr marL="171450" indent="-171450">
                  <a:spcBef>
                    <a:spcPct val="5000"/>
                  </a:spcBef>
                  <a:buSzTx/>
                  <a:buFont typeface="Arial" panose="020B0604020202020204" pitchFamily="34" charset="0"/>
                  <a:buChar char="•"/>
                </a:pPr>
                <a:r>
                  <a:rPr lang="en-GB" sz="1600" b="1" dirty="0" err="1">
                    <a:latin typeface="+mn-lt"/>
                  </a:rPr>
                  <a:t>Limite</a:t>
                </a:r>
                <a:r>
                  <a:rPr lang="en-GB" sz="1600" b="1" dirty="0">
                    <a:latin typeface="+mn-lt"/>
                  </a:rPr>
                  <a:t> </a:t>
                </a:r>
                <a:r>
                  <a:rPr lang="en-GB" sz="1600" b="1" dirty="0" err="1">
                    <a:latin typeface="+mn-lt"/>
                  </a:rPr>
                  <a:t>d’élasticité</a:t>
                </a:r>
                <a:endParaRPr lang="en-GB" sz="1600" b="1" dirty="0">
                  <a:latin typeface="+mn-lt"/>
                </a:endParaRPr>
              </a:p>
              <a:p>
                <a:pPr marL="171450" indent="-171450">
                  <a:spcBef>
                    <a:spcPct val="5000"/>
                  </a:spcBef>
                  <a:buSzTx/>
                  <a:buFont typeface="Arial" panose="020B0604020202020204" pitchFamily="34" charset="0"/>
                  <a:buChar char="•"/>
                </a:pPr>
                <a:r>
                  <a:rPr lang="en-GB" sz="1600" b="1" dirty="0">
                    <a:latin typeface="+mn-lt"/>
                  </a:rPr>
                  <a:t>Module </a:t>
                </a:r>
                <a:r>
                  <a:rPr lang="en-GB" sz="1600" b="1" dirty="0" err="1">
                    <a:latin typeface="+mn-lt"/>
                  </a:rPr>
                  <a:t>d’Young</a:t>
                </a:r>
                <a:endParaRPr lang="en-GB" sz="1600" b="1" dirty="0">
                  <a:latin typeface="+mn-lt"/>
                </a:endParaRPr>
              </a:p>
              <a:p>
                <a:pPr marL="171450" indent="-171450">
                  <a:spcBef>
                    <a:spcPct val="5000"/>
                  </a:spcBef>
                  <a:buSzTx/>
                  <a:buFont typeface="Arial" panose="020B0604020202020204" pitchFamily="34" charset="0"/>
                  <a:buChar char="•"/>
                </a:pPr>
                <a:r>
                  <a:rPr lang="en-GB" sz="1600" b="1" dirty="0">
                    <a:latin typeface="+mn-lt"/>
                  </a:rPr>
                  <a:t>etc.</a:t>
                </a:r>
                <a:endParaRPr lang="en-GB" sz="1600" b="1" dirty="0">
                  <a:solidFill>
                    <a:srgbClr val="666633"/>
                  </a:solidFill>
                  <a:latin typeface="+mn-lt"/>
                </a:endParaRPr>
              </a:p>
            </p:txBody>
          </p:sp>
          <p:grpSp>
            <p:nvGrpSpPr>
              <p:cNvPr id="16" name="Group 32">
                <a:extLst>
                  <a:ext uri="{FF2B5EF4-FFF2-40B4-BE49-F238E27FC236}">
                    <a16:creationId xmlns:a16="http://schemas.microsoft.com/office/drawing/2014/main" id="{EBB254B3-3514-4C7A-AEDC-A0D74BEF3CB1}"/>
                  </a:ext>
                </a:extLst>
              </p:cNvPr>
              <p:cNvGrpSpPr>
                <a:grpSpLocks/>
              </p:cNvGrpSpPr>
              <p:nvPr/>
            </p:nvGrpSpPr>
            <p:grpSpPr bwMode="auto">
              <a:xfrm>
                <a:off x="4498" y="2400"/>
                <a:ext cx="1386" cy="236"/>
                <a:chOff x="4428" y="2400"/>
                <a:chExt cx="1386" cy="236"/>
              </a:xfrm>
            </p:grpSpPr>
            <p:sp>
              <p:nvSpPr>
                <p:cNvPr id="18" name="AutoShape 33">
                  <a:extLst>
                    <a:ext uri="{FF2B5EF4-FFF2-40B4-BE49-F238E27FC236}">
                      <a16:creationId xmlns:a16="http://schemas.microsoft.com/office/drawing/2014/main" id="{A05FD9A2-B2F9-4738-B6BD-509AC7007577}"/>
                    </a:ext>
                  </a:extLst>
                </p:cNvPr>
                <p:cNvSpPr>
                  <a:spLocks noChangeArrowheads="1"/>
                </p:cNvSpPr>
                <p:nvPr/>
              </p:nvSpPr>
              <p:spPr bwMode="auto">
                <a:xfrm>
                  <a:off x="5262"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a:p>
              </p:txBody>
            </p:sp>
            <p:sp>
              <p:nvSpPr>
                <p:cNvPr id="19" name="AutoShape 34">
                  <a:extLst>
                    <a:ext uri="{FF2B5EF4-FFF2-40B4-BE49-F238E27FC236}">
                      <a16:creationId xmlns:a16="http://schemas.microsoft.com/office/drawing/2014/main" id="{75A2087C-504B-4C50-AD3B-E3E19B844C9C}"/>
                    </a:ext>
                  </a:extLst>
                </p:cNvPr>
                <p:cNvSpPr>
                  <a:spLocks noChangeArrowheads="1"/>
                </p:cNvSpPr>
                <p:nvPr/>
              </p:nvSpPr>
              <p:spPr bwMode="auto">
                <a:xfrm>
                  <a:off x="5052"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a:p>
              </p:txBody>
            </p:sp>
            <p:sp>
              <p:nvSpPr>
                <p:cNvPr id="20" name="AutoShape 35">
                  <a:extLst>
                    <a:ext uri="{FF2B5EF4-FFF2-40B4-BE49-F238E27FC236}">
                      <a16:creationId xmlns:a16="http://schemas.microsoft.com/office/drawing/2014/main" id="{CE2D97B5-602C-4783-8A39-7B6A084A7563}"/>
                    </a:ext>
                  </a:extLst>
                </p:cNvPr>
                <p:cNvSpPr>
                  <a:spLocks noChangeArrowheads="1"/>
                </p:cNvSpPr>
                <p:nvPr/>
              </p:nvSpPr>
              <p:spPr bwMode="auto">
                <a:xfrm>
                  <a:off x="4446"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a:p>
              </p:txBody>
            </p:sp>
            <p:sp>
              <p:nvSpPr>
                <p:cNvPr id="21" name="AutoShape 36">
                  <a:extLst>
                    <a:ext uri="{FF2B5EF4-FFF2-40B4-BE49-F238E27FC236}">
                      <a16:creationId xmlns:a16="http://schemas.microsoft.com/office/drawing/2014/main" id="{FED5F9EF-D97F-4BEA-A4AC-A0602E46E859}"/>
                    </a:ext>
                  </a:extLst>
                </p:cNvPr>
                <p:cNvSpPr>
                  <a:spLocks noChangeArrowheads="1"/>
                </p:cNvSpPr>
                <p:nvPr/>
              </p:nvSpPr>
              <p:spPr bwMode="auto">
                <a:xfrm>
                  <a:off x="4650"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a:p>
              </p:txBody>
            </p:sp>
            <p:sp>
              <p:nvSpPr>
                <p:cNvPr id="22" name="AutoShape 37">
                  <a:extLst>
                    <a:ext uri="{FF2B5EF4-FFF2-40B4-BE49-F238E27FC236}">
                      <a16:creationId xmlns:a16="http://schemas.microsoft.com/office/drawing/2014/main" id="{C6B3F700-F94D-4DFA-BD51-C7C44F51C7DD}"/>
                    </a:ext>
                  </a:extLst>
                </p:cNvPr>
                <p:cNvSpPr>
                  <a:spLocks noChangeArrowheads="1"/>
                </p:cNvSpPr>
                <p:nvPr/>
              </p:nvSpPr>
              <p:spPr bwMode="auto">
                <a:xfrm>
                  <a:off x="4860"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a:p>
              </p:txBody>
            </p:sp>
            <p:sp>
              <p:nvSpPr>
                <p:cNvPr id="23" name="AutoShape 38">
                  <a:extLst>
                    <a:ext uri="{FF2B5EF4-FFF2-40B4-BE49-F238E27FC236}">
                      <a16:creationId xmlns:a16="http://schemas.microsoft.com/office/drawing/2014/main" id="{A8825794-AA3F-47B6-9D15-C54140B9766B}"/>
                    </a:ext>
                  </a:extLst>
                </p:cNvPr>
                <p:cNvSpPr>
                  <a:spLocks noChangeArrowheads="1"/>
                </p:cNvSpPr>
                <p:nvPr/>
              </p:nvSpPr>
              <p:spPr bwMode="auto">
                <a:xfrm>
                  <a:off x="5658"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a:p>
              </p:txBody>
            </p:sp>
            <p:sp>
              <p:nvSpPr>
                <p:cNvPr id="24" name="AutoShape 39">
                  <a:extLst>
                    <a:ext uri="{FF2B5EF4-FFF2-40B4-BE49-F238E27FC236}">
                      <a16:creationId xmlns:a16="http://schemas.microsoft.com/office/drawing/2014/main" id="{FE66EC6E-5227-4F62-B955-B12CA80EDF25}"/>
                    </a:ext>
                  </a:extLst>
                </p:cNvPr>
                <p:cNvSpPr>
                  <a:spLocks noChangeArrowheads="1"/>
                </p:cNvSpPr>
                <p:nvPr/>
              </p:nvSpPr>
              <p:spPr bwMode="auto">
                <a:xfrm>
                  <a:off x="5454"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a:p>
              </p:txBody>
            </p:sp>
            <p:sp>
              <p:nvSpPr>
                <p:cNvPr id="25" name="Rectangle 40">
                  <a:extLst>
                    <a:ext uri="{FF2B5EF4-FFF2-40B4-BE49-F238E27FC236}">
                      <a16:creationId xmlns:a16="http://schemas.microsoft.com/office/drawing/2014/main" id="{AE1779D1-0195-45BB-8DDB-6962BC02B2C6}"/>
                    </a:ext>
                  </a:extLst>
                </p:cNvPr>
                <p:cNvSpPr>
                  <a:spLocks noChangeArrowheads="1"/>
                </p:cNvSpPr>
                <p:nvPr/>
              </p:nvSpPr>
              <p:spPr bwMode="auto">
                <a:xfrm>
                  <a:off x="4428" y="2403"/>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a:t>+</a:t>
                  </a:r>
                </a:p>
              </p:txBody>
            </p:sp>
            <p:sp>
              <p:nvSpPr>
                <p:cNvPr id="26" name="Rectangle 41">
                  <a:extLst>
                    <a:ext uri="{FF2B5EF4-FFF2-40B4-BE49-F238E27FC236}">
                      <a16:creationId xmlns:a16="http://schemas.microsoft.com/office/drawing/2014/main" id="{643E6231-F478-4B62-9CA4-568816B7D045}"/>
                    </a:ext>
                  </a:extLst>
                </p:cNvPr>
                <p:cNvSpPr>
                  <a:spLocks noChangeArrowheads="1"/>
                </p:cNvSpPr>
                <p:nvPr/>
              </p:nvSpPr>
              <p:spPr bwMode="auto">
                <a:xfrm>
                  <a:off x="4650" y="2400"/>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a:t>-</a:t>
                  </a:r>
                </a:p>
              </p:txBody>
            </p:sp>
            <p:sp>
              <p:nvSpPr>
                <p:cNvPr id="27" name="Rectangle 42">
                  <a:extLst>
                    <a:ext uri="{FF2B5EF4-FFF2-40B4-BE49-F238E27FC236}">
                      <a16:creationId xmlns:a16="http://schemas.microsoft.com/office/drawing/2014/main" id="{E30DCEFA-42C1-4AEA-B7AD-E5C5CF37A958}"/>
                    </a:ext>
                  </a:extLst>
                </p:cNvPr>
                <p:cNvSpPr>
                  <a:spLocks noChangeArrowheads="1"/>
                </p:cNvSpPr>
                <p:nvPr/>
              </p:nvSpPr>
              <p:spPr bwMode="auto">
                <a:xfrm>
                  <a:off x="5046" y="2424"/>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a:t>*</a:t>
                  </a:r>
                </a:p>
              </p:txBody>
            </p:sp>
            <p:sp>
              <p:nvSpPr>
                <p:cNvPr id="28" name="Rectangle 43">
                  <a:extLst>
                    <a:ext uri="{FF2B5EF4-FFF2-40B4-BE49-F238E27FC236}">
                      <a16:creationId xmlns:a16="http://schemas.microsoft.com/office/drawing/2014/main" id="{6730156C-9180-441F-A8C4-BAB105AAEACC}"/>
                    </a:ext>
                  </a:extLst>
                </p:cNvPr>
                <p:cNvSpPr>
                  <a:spLocks noChangeArrowheads="1"/>
                </p:cNvSpPr>
                <p:nvPr/>
              </p:nvSpPr>
              <p:spPr bwMode="auto">
                <a:xfrm>
                  <a:off x="4854" y="2400"/>
                  <a:ext cx="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a:t>/</a:t>
                  </a:r>
                </a:p>
              </p:txBody>
            </p:sp>
            <p:sp>
              <p:nvSpPr>
                <p:cNvPr id="29" name="Rectangle 44">
                  <a:extLst>
                    <a:ext uri="{FF2B5EF4-FFF2-40B4-BE49-F238E27FC236}">
                      <a16:creationId xmlns:a16="http://schemas.microsoft.com/office/drawing/2014/main" id="{7FAA889D-DB3D-4055-A4AA-F1C195A0DB0D}"/>
                    </a:ext>
                  </a:extLst>
                </p:cNvPr>
                <p:cNvSpPr>
                  <a:spLocks noChangeArrowheads="1"/>
                </p:cNvSpPr>
                <p:nvPr/>
              </p:nvSpPr>
              <p:spPr bwMode="auto">
                <a:xfrm>
                  <a:off x="5244" y="240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a:t>^</a:t>
                  </a:r>
                </a:p>
              </p:txBody>
            </p:sp>
            <p:sp>
              <p:nvSpPr>
                <p:cNvPr id="30" name="Rectangle 45">
                  <a:extLst>
                    <a:ext uri="{FF2B5EF4-FFF2-40B4-BE49-F238E27FC236}">
                      <a16:creationId xmlns:a16="http://schemas.microsoft.com/office/drawing/2014/main" id="{ED8AD834-C2C9-4FF6-B0D0-ED70599CD52A}"/>
                    </a:ext>
                  </a:extLst>
                </p:cNvPr>
                <p:cNvSpPr>
                  <a:spLocks noChangeArrowheads="1"/>
                </p:cNvSpPr>
                <p:nvPr/>
              </p:nvSpPr>
              <p:spPr bwMode="auto">
                <a:xfrm>
                  <a:off x="5448" y="2400"/>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a:t>(</a:t>
                  </a:r>
                </a:p>
              </p:txBody>
            </p:sp>
            <p:sp>
              <p:nvSpPr>
                <p:cNvPr id="31" name="Rectangle 46">
                  <a:extLst>
                    <a:ext uri="{FF2B5EF4-FFF2-40B4-BE49-F238E27FC236}">
                      <a16:creationId xmlns:a16="http://schemas.microsoft.com/office/drawing/2014/main" id="{09E5BF2D-D79E-4223-9D9B-1ABED2FF242E}"/>
                    </a:ext>
                  </a:extLst>
                </p:cNvPr>
                <p:cNvSpPr>
                  <a:spLocks noChangeArrowheads="1"/>
                </p:cNvSpPr>
                <p:nvPr/>
              </p:nvSpPr>
              <p:spPr bwMode="auto">
                <a:xfrm>
                  <a:off x="5652" y="2400"/>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a:t>)</a:t>
                  </a:r>
                </a:p>
              </p:txBody>
            </p:sp>
          </p:grpSp>
          <p:sp>
            <p:nvSpPr>
              <p:cNvPr id="17" name="Rectangle 47">
                <a:extLst>
                  <a:ext uri="{FF2B5EF4-FFF2-40B4-BE49-F238E27FC236}">
                    <a16:creationId xmlns:a16="http://schemas.microsoft.com/office/drawing/2014/main" id="{B2A0867D-71B7-476C-AC9E-BB4C6A7223B7}"/>
                  </a:ext>
                </a:extLst>
              </p:cNvPr>
              <p:cNvSpPr>
                <a:spLocks noChangeArrowheads="1"/>
              </p:cNvSpPr>
              <p:nvPr/>
            </p:nvSpPr>
            <p:spPr bwMode="auto">
              <a:xfrm>
                <a:off x="4420" y="1910"/>
                <a:ext cx="1452" cy="4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a:p>
            </p:txBody>
          </p:sp>
        </p:grpSp>
      </p:grpSp>
      <p:grpSp>
        <p:nvGrpSpPr>
          <p:cNvPr id="4" name="Group 3">
            <a:extLst>
              <a:ext uri="{FF2B5EF4-FFF2-40B4-BE49-F238E27FC236}">
                <a16:creationId xmlns:a16="http://schemas.microsoft.com/office/drawing/2014/main" id="{D74F4EBE-6B7B-4519-BD4A-C880D2786D11}"/>
              </a:ext>
            </a:extLst>
          </p:cNvPr>
          <p:cNvGrpSpPr/>
          <p:nvPr/>
        </p:nvGrpSpPr>
        <p:grpSpPr>
          <a:xfrm>
            <a:off x="2237602" y="3032639"/>
            <a:ext cx="1686945" cy="1840528"/>
            <a:chOff x="2831637" y="5258372"/>
            <a:chExt cx="1686945" cy="1840528"/>
          </a:xfrm>
        </p:grpSpPr>
        <p:grpSp>
          <p:nvGrpSpPr>
            <p:cNvPr id="5" name="Group 4">
              <a:extLst>
                <a:ext uri="{FF2B5EF4-FFF2-40B4-BE49-F238E27FC236}">
                  <a16:creationId xmlns:a16="http://schemas.microsoft.com/office/drawing/2014/main" id="{269822AA-E4E5-437C-A979-A398209943BA}"/>
                </a:ext>
              </a:extLst>
            </p:cNvPr>
            <p:cNvGrpSpPr/>
            <p:nvPr/>
          </p:nvGrpSpPr>
          <p:grpSpPr>
            <a:xfrm>
              <a:off x="2831637" y="5258372"/>
              <a:ext cx="1597939" cy="652016"/>
              <a:chOff x="5787717" y="5531944"/>
              <a:chExt cx="1597939" cy="479830"/>
            </a:xfrm>
          </p:grpSpPr>
          <p:sp>
            <p:nvSpPr>
              <p:cNvPr id="7" name="Rectangle 6">
                <a:extLst>
                  <a:ext uri="{FF2B5EF4-FFF2-40B4-BE49-F238E27FC236}">
                    <a16:creationId xmlns:a16="http://schemas.microsoft.com/office/drawing/2014/main" id="{6E7016B3-2B2C-40B1-A2BC-8B6340B7FA4B}"/>
                  </a:ext>
                </a:extLst>
              </p:cNvPr>
              <p:cNvSpPr/>
              <p:nvPr/>
            </p:nvSpPr>
            <p:spPr bwMode="auto">
              <a:xfrm>
                <a:off x="5787718" y="5739976"/>
                <a:ext cx="1597938" cy="271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endParaRPr>
              </a:p>
            </p:txBody>
          </p:sp>
          <p:sp>
            <p:nvSpPr>
              <p:cNvPr id="8" name="TextBox 7">
                <a:extLst>
                  <a:ext uri="{FF2B5EF4-FFF2-40B4-BE49-F238E27FC236}">
                    <a16:creationId xmlns:a16="http://schemas.microsoft.com/office/drawing/2014/main" id="{71F7850F-C21F-4A3F-910A-64E0C486C673}"/>
                  </a:ext>
                </a:extLst>
              </p:cNvPr>
              <p:cNvSpPr txBox="1"/>
              <p:nvPr/>
            </p:nvSpPr>
            <p:spPr>
              <a:xfrm>
                <a:off x="5787717" y="5531944"/>
                <a:ext cx="663823" cy="203849"/>
              </a:xfrm>
              <a:prstGeom prst="rect">
                <a:avLst/>
              </a:prstGeom>
              <a:solidFill>
                <a:schemeClr val="tx2">
                  <a:lumMod val="20000"/>
                  <a:lumOff val="80000"/>
                </a:schemeClr>
              </a:solidFill>
              <a:ln>
                <a:solidFill>
                  <a:schemeClr val="tx1"/>
                </a:solidFill>
              </a:ln>
            </p:spPr>
            <p:txBody>
              <a:bodyPr wrap="square" rtlCol="0">
                <a:spAutoFit/>
              </a:bodyPr>
              <a:lstStyle/>
              <a:p>
                <a:r>
                  <a:rPr lang="en-GB" sz="1200" dirty="0"/>
                  <a:t>Axe X</a:t>
                </a:r>
              </a:p>
            </p:txBody>
          </p:sp>
          <p:sp>
            <p:nvSpPr>
              <p:cNvPr id="9" name="TextBox 8">
                <a:extLst>
                  <a:ext uri="{FF2B5EF4-FFF2-40B4-BE49-F238E27FC236}">
                    <a16:creationId xmlns:a16="http://schemas.microsoft.com/office/drawing/2014/main" id="{392EA1C6-B4A2-4288-ADFC-37D0A71674AF}"/>
                  </a:ext>
                </a:extLst>
              </p:cNvPr>
              <p:cNvSpPr txBox="1"/>
              <p:nvPr/>
            </p:nvSpPr>
            <p:spPr>
              <a:xfrm>
                <a:off x="6457231" y="5531946"/>
                <a:ext cx="648929" cy="203849"/>
              </a:xfrm>
              <a:prstGeom prst="rect">
                <a:avLst/>
              </a:prstGeom>
              <a:solidFill>
                <a:schemeClr val="bg1"/>
              </a:solidFill>
              <a:ln>
                <a:solidFill>
                  <a:schemeClr val="tx1"/>
                </a:solidFill>
              </a:ln>
            </p:spPr>
            <p:txBody>
              <a:bodyPr wrap="square" rtlCol="0">
                <a:spAutoFit/>
              </a:bodyPr>
              <a:lstStyle/>
              <a:p>
                <a:r>
                  <a:rPr lang="en-GB" sz="1200" dirty="0"/>
                  <a:t>Axe Y</a:t>
                </a:r>
              </a:p>
            </p:txBody>
          </p:sp>
        </p:grpSp>
        <p:sp>
          <p:nvSpPr>
            <p:cNvPr id="6" name="Text Box 26">
              <a:extLst>
                <a:ext uri="{FF2B5EF4-FFF2-40B4-BE49-F238E27FC236}">
                  <a16:creationId xmlns:a16="http://schemas.microsoft.com/office/drawing/2014/main" id="{CC9C27FB-18C1-446E-AF9A-0B5D87F3DE0C}"/>
                </a:ext>
              </a:extLst>
            </p:cNvPr>
            <p:cNvSpPr txBox="1">
              <a:spLocks noChangeArrowheads="1"/>
            </p:cNvSpPr>
            <p:nvPr/>
          </p:nvSpPr>
          <p:spPr bwMode="auto">
            <a:xfrm>
              <a:off x="2831637" y="5577444"/>
              <a:ext cx="1686945" cy="15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400" b="1" dirty="0" err="1">
                  <a:latin typeface="+mn-lt"/>
                </a:rPr>
                <a:t>Liste</a:t>
              </a:r>
              <a:r>
                <a:rPr lang="en-GB" sz="1400" b="1" dirty="0">
                  <a:latin typeface="+mn-lt"/>
                </a:rPr>
                <a:t> des </a:t>
              </a:r>
              <a:r>
                <a:rPr lang="en-GB" sz="1400" b="1" dirty="0" err="1">
                  <a:latin typeface="+mn-lt"/>
                </a:rPr>
                <a:t>propriétés</a:t>
              </a:r>
              <a:endParaRPr lang="en-GB" sz="1400" b="1" dirty="0">
                <a:latin typeface="+mn-lt"/>
              </a:endParaRPr>
            </a:p>
            <a:p>
              <a:pPr>
                <a:spcBef>
                  <a:spcPct val="5000"/>
                </a:spcBef>
                <a:buClr>
                  <a:schemeClr val="accent1"/>
                </a:buClr>
                <a:buSzTx/>
              </a:pPr>
              <a:r>
                <a:rPr lang="en-GB" sz="1400" b="1" dirty="0">
                  <a:latin typeface="+mn-lt"/>
                </a:rPr>
                <a:t>             </a:t>
              </a:r>
            </a:p>
            <a:p>
              <a:pPr>
                <a:spcBef>
                  <a:spcPct val="5000"/>
                </a:spcBef>
                <a:buClr>
                  <a:schemeClr val="accent1"/>
                </a:buClr>
                <a:buSzTx/>
              </a:pPr>
              <a:r>
                <a:rPr lang="en-GB" sz="1200" b="1" dirty="0" err="1">
                  <a:latin typeface="+mn-lt"/>
                </a:rPr>
                <a:t>Avancées</a:t>
              </a:r>
              <a:endParaRPr lang="en-GB" sz="1400" b="1" dirty="0">
                <a:latin typeface="+mn-lt"/>
              </a:endParaRPr>
            </a:p>
            <a:p>
              <a:pPr marL="171450" indent="-171450">
                <a:spcBef>
                  <a:spcPct val="5000"/>
                </a:spcBef>
                <a:buSzTx/>
                <a:buFont typeface="Arial" panose="020B0604020202020204" pitchFamily="34" charset="0"/>
                <a:buChar char="•"/>
              </a:pPr>
              <a:endParaRPr lang="en-GB" sz="1200" b="1" dirty="0">
                <a:latin typeface="+mn-lt"/>
              </a:endParaRPr>
            </a:p>
            <a:p>
              <a:pPr marL="171450" indent="-171450">
                <a:spcBef>
                  <a:spcPct val="5000"/>
                </a:spcBef>
                <a:buSzTx/>
                <a:buFont typeface="Arial" panose="020B0604020202020204" pitchFamily="34" charset="0"/>
                <a:buChar char="•"/>
              </a:pPr>
              <a:r>
                <a:rPr lang="en-GB" sz="1200" b="1" dirty="0" err="1">
                  <a:latin typeface="+mn-lt"/>
                </a:rPr>
                <a:t>Densité</a:t>
              </a:r>
              <a:endParaRPr lang="en-GB" sz="1200" b="1" dirty="0">
                <a:latin typeface="+mn-lt"/>
              </a:endParaRPr>
            </a:p>
            <a:p>
              <a:pPr marL="171450" indent="-171450">
                <a:spcBef>
                  <a:spcPct val="5000"/>
                </a:spcBef>
                <a:buSzTx/>
                <a:buFont typeface="Arial" panose="020B0604020202020204" pitchFamily="34" charset="0"/>
                <a:buChar char="•"/>
              </a:pPr>
              <a:r>
                <a:rPr lang="en-GB" sz="1200" b="1" dirty="0" err="1">
                  <a:latin typeface="+mn-lt"/>
                </a:rPr>
                <a:t>Limite</a:t>
              </a:r>
              <a:r>
                <a:rPr lang="en-GB" sz="1200" b="1" dirty="0">
                  <a:latin typeface="+mn-lt"/>
                </a:rPr>
                <a:t> </a:t>
              </a:r>
              <a:r>
                <a:rPr lang="en-GB" sz="1200" b="1" dirty="0" err="1">
                  <a:latin typeface="+mn-lt"/>
                </a:rPr>
                <a:t>d’élasticité</a:t>
              </a:r>
              <a:endParaRPr lang="en-GB" sz="1200" b="1" dirty="0">
                <a:latin typeface="+mn-lt"/>
              </a:endParaRPr>
            </a:p>
            <a:p>
              <a:pPr marL="171450" indent="-171450">
                <a:spcBef>
                  <a:spcPct val="5000"/>
                </a:spcBef>
                <a:buSzTx/>
                <a:buFont typeface="Arial" panose="020B0604020202020204" pitchFamily="34" charset="0"/>
                <a:buChar char="•"/>
              </a:pPr>
              <a:r>
                <a:rPr lang="en-GB" sz="1200" b="1" dirty="0">
                  <a:latin typeface="+mn-lt"/>
                </a:rPr>
                <a:t>Module </a:t>
              </a:r>
              <a:r>
                <a:rPr lang="en-GB" sz="1200" b="1" dirty="0" err="1">
                  <a:latin typeface="+mn-lt"/>
                </a:rPr>
                <a:t>d’Young</a:t>
              </a:r>
              <a:endParaRPr lang="en-GB" sz="1200" b="1" dirty="0">
                <a:latin typeface="+mn-lt"/>
              </a:endParaRPr>
            </a:p>
            <a:p>
              <a:pPr marL="171450" indent="-171450">
                <a:spcBef>
                  <a:spcPct val="5000"/>
                </a:spcBef>
                <a:buSzTx/>
                <a:buFont typeface="Arial" panose="020B0604020202020204" pitchFamily="34" charset="0"/>
                <a:buChar char="•"/>
              </a:pPr>
              <a:r>
                <a:rPr lang="en-GB" sz="1200" b="1" dirty="0">
                  <a:latin typeface="+mn-lt"/>
                </a:rPr>
                <a:t>etc.</a:t>
              </a:r>
            </a:p>
          </p:txBody>
        </p:sp>
      </p:grpSp>
      <p:grpSp>
        <p:nvGrpSpPr>
          <p:cNvPr id="13" name="Group 26">
            <a:extLst>
              <a:ext uri="{FF2B5EF4-FFF2-40B4-BE49-F238E27FC236}">
                <a16:creationId xmlns:a16="http://schemas.microsoft.com/office/drawing/2014/main" id="{A7A8D6FC-492E-48A3-88E5-FFF117EE20B1}"/>
              </a:ext>
            </a:extLst>
          </p:cNvPr>
          <p:cNvGrpSpPr>
            <a:grpSpLocks/>
          </p:cNvGrpSpPr>
          <p:nvPr/>
        </p:nvGrpSpPr>
        <p:grpSpPr bwMode="auto">
          <a:xfrm>
            <a:off x="2283215" y="3819416"/>
            <a:ext cx="3831653" cy="249238"/>
            <a:chOff x="2853" y="2221"/>
            <a:chExt cx="3381" cy="157"/>
          </a:xfrm>
        </p:grpSpPr>
        <p:sp>
          <p:nvSpPr>
            <p:cNvPr id="32" name="Line 27">
              <a:extLst>
                <a:ext uri="{FF2B5EF4-FFF2-40B4-BE49-F238E27FC236}">
                  <a16:creationId xmlns:a16="http://schemas.microsoft.com/office/drawing/2014/main" id="{904C0350-8DB0-4213-A319-841A70357592}"/>
                </a:ext>
              </a:extLst>
            </p:cNvPr>
            <p:cNvSpPr>
              <a:spLocks noChangeShapeType="1"/>
            </p:cNvSpPr>
            <p:nvPr/>
          </p:nvSpPr>
          <p:spPr bwMode="auto">
            <a:xfrm>
              <a:off x="3499" y="2300"/>
              <a:ext cx="2735"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33" name="AutoShape 28">
              <a:extLst>
                <a:ext uri="{FF2B5EF4-FFF2-40B4-BE49-F238E27FC236}">
                  <a16:creationId xmlns:a16="http://schemas.microsoft.com/office/drawing/2014/main" id="{EB3BEF15-4E4E-4396-97AB-99805798CCF4}"/>
                </a:ext>
              </a:extLst>
            </p:cNvPr>
            <p:cNvSpPr>
              <a:spLocks noChangeArrowheads="1"/>
            </p:cNvSpPr>
            <p:nvPr/>
          </p:nvSpPr>
          <p:spPr bwMode="auto">
            <a:xfrm>
              <a:off x="2853" y="2221"/>
              <a:ext cx="646" cy="157"/>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a:p>
          </p:txBody>
        </p:sp>
      </p:grpSp>
      <p:grpSp>
        <p:nvGrpSpPr>
          <p:cNvPr id="34" name="Group 33">
            <a:extLst>
              <a:ext uri="{FF2B5EF4-FFF2-40B4-BE49-F238E27FC236}">
                <a16:creationId xmlns:a16="http://schemas.microsoft.com/office/drawing/2014/main" id="{464FC399-C510-4CF5-BF7F-658280D2655B}"/>
              </a:ext>
            </a:extLst>
          </p:cNvPr>
          <p:cNvGrpSpPr/>
          <p:nvPr/>
        </p:nvGrpSpPr>
        <p:grpSpPr>
          <a:xfrm>
            <a:off x="6403706" y="1593299"/>
            <a:ext cx="4008711" cy="4416055"/>
            <a:chOff x="5436606" y="1706820"/>
            <a:chExt cx="4025766" cy="4782439"/>
          </a:xfrm>
        </p:grpSpPr>
        <p:sp>
          <p:nvSpPr>
            <p:cNvPr id="35" name="Rectangle 99">
              <a:extLst>
                <a:ext uri="{FF2B5EF4-FFF2-40B4-BE49-F238E27FC236}">
                  <a16:creationId xmlns:a16="http://schemas.microsoft.com/office/drawing/2014/main" id="{6EAE54D5-E9D9-440A-B65F-571B45EFE862}"/>
                </a:ext>
              </a:extLst>
            </p:cNvPr>
            <p:cNvSpPr>
              <a:spLocks noChangeArrowheads="1"/>
            </p:cNvSpPr>
            <p:nvPr/>
          </p:nvSpPr>
          <p:spPr bwMode="auto">
            <a:xfrm>
              <a:off x="5436606" y="1706820"/>
              <a:ext cx="4025766" cy="406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endParaRPr lang="en-GB"/>
            </a:p>
          </p:txBody>
        </p:sp>
        <p:grpSp>
          <p:nvGrpSpPr>
            <p:cNvPr id="36" name="Group 100">
              <a:extLst>
                <a:ext uri="{FF2B5EF4-FFF2-40B4-BE49-F238E27FC236}">
                  <a16:creationId xmlns:a16="http://schemas.microsoft.com/office/drawing/2014/main" id="{903C5A0E-5EBC-4851-87EF-2C1FC15E5CA5}"/>
                </a:ext>
              </a:extLst>
            </p:cNvPr>
            <p:cNvGrpSpPr>
              <a:grpSpLocks/>
            </p:cNvGrpSpPr>
            <p:nvPr/>
          </p:nvGrpSpPr>
          <p:grpSpPr bwMode="auto">
            <a:xfrm>
              <a:off x="5599548" y="1958855"/>
              <a:ext cx="3712712" cy="4530404"/>
              <a:chOff x="1272" y="1017"/>
              <a:chExt cx="2348" cy="2915"/>
            </a:xfrm>
          </p:grpSpPr>
          <p:sp>
            <p:nvSpPr>
              <p:cNvPr id="37" name="Rectangle 101">
                <a:extLst>
                  <a:ext uri="{FF2B5EF4-FFF2-40B4-BE49-F238E27FC236}">
                    <a16:creationId xmlns:a16="http://schemas.microsoft.com/office/drawing/2014/main" id="{3FFF2D8B-0266-4A7D-86FD-5F1B337AF4A5}"/>
                  </a:ext>
                </a:extLst>
              </p:cNvPr>
              <p:cNvSpPr>
                <a:spLocks noChangeArrowheads="1"/>
              </p:cNvSpPr>
              <p:nvPr/>
            </p:nvSpPr>
            <p:spPr bwMode="auto">
              <a:xfrm>
                <a:off x="1512" y="1032"/>
                <a:ext cx="2108" cy="1272"/>
              </a:xfrm>
              <a:prstGeom prst="rect">
                <a:avLst/>
              </a:prstGeom>
              <a:solidFill>
                <a:schemeClr val="bg1"/>
              </a:solidFill>
              <a:ln w="28575">
                <a:solidFill>
                  <a:schemeClr val="tx1"/>
                </a:solidFill>
                <a:miter lim="800000"/>
                <a:headEnd/>
                <a:tailEnd/>
              </a:ln>
            </p:spPr>
            <p:txBody>
              <a:bodyPr wrap="square" anchor="ctr">
                <a:noAutofit/>
              </a:bodyPr>
              <a:lstStyle/>
              <a:p>
                <a:endParaRPr lang="en-GB" dirty="0"/>
              </a:p>
            </p:txBody>
          </p:sp>
          <p:sp>
            <p:nvSpPr>
              <p:cNvPr id="38" name="Rectangle 102">
                <a:extLst>
                  <a:ext uri="{FF2B5EF4-FFF2-40B4-BE49-F238E27FC236}">
                    <a16:creationId xmlns:a16="http://schemas.microsoft.com/office/drawing/2014/main" id="{FD520C7C-7495-4654-A658-71B28A760169}"/>
                  </a:ext>
                </a:extLst>
              </p:cNvPr>
              <p:cNvSpPr>
                <a:spLocks noChangeArrowheads="1"/>
              </p:cNvSpPr>
              <p:nvPr/>
            </p:nvSpPr>
            <p:spPr bwMode="auto">
              <a:xfrm>
                <a:off x="1512" y="2416"/>
                <a:ext cx="2108" cy="1279"/>
              </a:xfrm>
              <a:prstGeom prst="rect">
                <a:avLst/>
              </a:prstGeom>
              <a:solidFill>
                <a:schemeClr val="bg1"/>
              </a:solidFill>
              <a:ln w="28575">
                <a:solidFill>
                  <a:schemeClr val="tx1"/>
                </a:solidFill>
                <a:miter lim="800000"/>
                <a:headEnd/>
                <a:tailEnd/>
              </a:ln>
            </p:spPr>
            <p:txBody>
              <a:bodyPr wrap="square" anchor="ctr">
                <a:noAutofit/>
              </a:bodyPr>
              <a:lstStyle/>
              <a:p>
                <a:endParaRPr lang="en-GB"/>
              </a:p>
            </p:txBody>
          </p:sp>
          <p:sp>
            <p:nvSpPr>
              <p:cNvPr id="39" name="Line 68">
                <a:extLst>
                  <a:ext uri="{FF2B5EF4-FFF2-40B4-BE49-F238E27FC236}">
                    <a16:creationId xmlns:a16="http://schemas.microsoft.com/office/drawing/2014/main" id="{B5D86E31-FBB7-497A-97F4-44292D16C2AE}"/>
                  </a:ext>
                </a:extLst>
              </p:cNvPr>
              <p:cNvSpPr>
                <a:spLocks noChangeShapeType="1"/>
              </p:cNvSpPr>
              <p:nvPr/>
            </p:nvSpPr>
            <p:spPr bwMode="auto">
              <a:xfrm>
                <a:off x="1648" y="118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a:p>
            </p:txBody>
          </p:sp>
          <p:sp>
            <p:nvSpPr>
              <p:cNvPr id="40" name="Line 69">
                <a:extLst>
                  <a:ext uri="{FF2B5EF4-FFF2-40B4-BE49-F238E27FC236}">
                    <a16:creationId xmlns:a16="http://schemas.microsoft.com/office/drawing/2014/main" id="{D8140B20-0E05-4835-A3FF-650651CD6316}"/>
                  </a:ext>
                </a:extLst>
              </p:cNvPr>
              <p:cNvSpPr>
                <a:spLocks noChangeShapeType="1"/>
              </p:cNvSpPr>
              <p:nvPr/>
            </p:nvSpPr>
            <p:spPr bwMode="auto">
              <a:xfrm>
                <a:off x="1803" y="1370"/>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a:p>
            </p:txBody>
          </p:sp>
          <p:sp>
            <p:nvSpPr>
              <p:cNvPr id="41" name="Line 70">
                <a:extLst>
                  <a:ext uri="{FF2B5EF4-FFF2-40B4-BE49-F238E27FC236}">
                    <a16:creationId xmlns:a16="http://schemas.microsoft.com/office/drawing/2014/main" id="{F72CC97B-FD74-4617-971E-FEB9A5559FEA}"/>
                  </a:ext>
                </a:extLst>
              </p:cNvPr>
              <p:cNvSpPr>
                <a:spLocks noChangeShapeType="1"/>
              </p:cNvSpPr>
              <p:nvPr/>
            </p:nvSpPr>
            <p:spPr bwMode="auto">
              <a:xfrm>
                <a:off x="1958" y="1333"/>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a:p>
            </p:txBody>
          </p:sp>
          <p:sp>
            <p:nvSpPr>
              <p:cNvPr id="42" name="Line 71">
                <a:extLst>
                  <a:ext uri="{FF2B5EF4-FFF2-40B4-BE49-F238E27FC236}">
                    <a16:creationId xmlns:a16="http://schemas.microsoft.com/office/drawing/2014/main" id="{1549E287-166C-4146-B9A6-C5B876BF6A2E}"/>
                  </a:ext>
                </a:extLst>
              </p:cNvPr>
              <p:cNvSpPr>
                <a:spLocks noChangeShapeType="1"/>
              </p:cNvSpPr>
              <p:nvPr/>
            </p:nvSpPr>
            <p:spPr bwMode="auto">
              <a:xfrm>
                <a:off x="2092" y="1324"/>
                <a:ext cx="0" cy="410"/>
              </a:xfrm>
              <a:prstGeom prst="line">
                <a:avLst/>
              </a:prstGeom>
              <a:noFill/>
              <a:ln w="76200">
                <a:solidFill>
                  <a:srgbClr val="0070C0"/>
                </a:solidFill>
                <a:round/>
                <a:headEnd/>
                <a:tailEnd/>
              </a:ln>
              <a:extLst>
                <a:ext uri="{909E8E84-426E-40DD-AFC4-6F175D3DCCD1}">
                  <a14:hiddenFill xmlns:a14="http://schemas.microsoft.com/office/drawing/2010/main">
                    <a:noFill/>
                  </a14:hiddenFill>
                </a:ext>
              </a:extLst>
            </p:spPr>
            <p:txBody>
              <a:bodyPr anchor="ctr">
                <a:noAutofit/>
              </a:bodyPr>
              <a:lstStyle/>
              <a:p>
                <a:endParaRPr lang="en-GB"/>
              </a:p>
            </p:txBody>
          </p:sp>
          <p:sp>
            <p:nvSpPr>
              <p:cNvPr id="43" name="Line 72">
                <a:extLst>
                  <a:ext uri="{FF2B5EF4-FFF2-40B4-BE49-F238E27FC236}">
                    <a16:creationId xmlns:a16="http://schemas.microsoft.com/office/drawing/2014/main" id="{F6C821B3-0AA9-404C-A4B7-2F44AC6DE6DF}"/>
                  </a:ext>
                </a:extLst>
              </p:cNvPr>
              <p:cNvSpPr>
                <a:spLocks noChangeShapeType="1"/>
              </p:cNvSpPr>
              <p:nvPr/>
            </p:nvSpPr>
            <p:spPr bwMode="auto">
              <a:xfrm>
                <a:off x="2268" y="1481"/>
                <a:ext cx="0" cy="132"/>
              </a:xfrm>
              <a:prstGeom prst="line">
                <a:avLst/>
              </a:prstGeom>
              <a:noFill/>
              <a:ln w="76200">
                <a:solidFill>
                  <a:srgbClr val="0070C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a:p>
            </p:txBody>
          </p:sp>
          <p:sp>
            <p:nvSpPr>
              <p:cNvPr id="44" name="Line 73">
                <a:extLst>
                  <a:ext uri="{FF2B5EF4-FFF2-40B4-BE49-F238E27FC236}">
                    <a16:creationId xmlns:a16="http://schemas.microsoft.com/office/drawing/2014/main" id="{23503EBA-D32A-4DC1-9D6A-75E5968C1F4C}"/>
                  </a:ext>
                </a:extLst>
              </p:cNvPr>
              <p:cNvSpPr>
                <a:spLocks noChangeShapeType="1"/>
              </p:cNvSpPr>
              <p:nvPr/>
            </p:nvSpPr>
            <p:spPr bwMode="auto">
              <a:xfrm>
                <a:off x="2410" y="15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a:p>
            </p:txBody>
          </p:sp>
          <p:sp>
            <p:nvSpPr>
              <p:cNvPr id="45" name="Line 74">
                <a:extLst>
                  <a:ext uri="{FF2B5EF4-FFF2-40B4-BE49-F238E27FC236}">
                    <a16:creationId xmlns:a16="http://schemas.microsoft.com/office/drawing/2014/main" id="{A5D56540-34CE-4628-875E-2D7D71994439}"/>
                  </a:ext>
                </a:extLst>
              </p:cNvPr>
              <p:cNvSpPr>
                <a:spLocks noChangeShapeType="1"/>
              </p:cNvSpPr>
              <p:nvPr/>
            </p:nvSpPr>
            <p:spPr bwMode="auto">
              <a:xfrm>
                <a:off x="2592" y="1502"/>
                <a:ext cx="0" cy="255"/>
              </a:xfrm>
              <a:prstGeom prst="line">
                <a:avLst/>
              </a:prstGeom>
              <a:noFill/>
              <a:ln w="76200">
                <a:solidFill>
                  <a:srgbClr val="0070C0"/>
                </a:solidFill>
                <a:round/>
                <a:headEnd/>
                <a:tailEnd/>
              </a:ln>
              <a:extLst>
                <a:ext uri="{909E8E84-426E-40DD-AFC4-6F175D3DCCD1}">
                  <a14:hiddenFill xmlns:a14="http://schemas.microsoft.com/office/drawing/2010/main">
                    <a:noFill/>
                  </a14:hiddenFill>
                </a:ext>
              </a:extLst>
            </p:spPr>
            <p:txBody>
              <a:bodyPr anchor="ctr">
                <a:noAutofit/>
              </a:bodyPr>
              <a:lstStyle/>
              <a:p>
                <a:endParaRPr lang="en-GB"/>
              </a:p>
            </p:txBody>
          </p:sp>
          <p:sp>
            <p:nvSpPr>
              <p:cNvPr id="46" name="Line 75">
                <a:extLst>
                  <a:ext uri="{FF2B5EF4-FFF2-40B4-BE49-F238E27FC236}">
                    <a16:creationId xmlns:a16="http://schemas.microsoft.com/office/drawing/2014/main" id="{D3B8BA99-D816-4111-92EC-F9258C83BDDB}"/>
                  </a:ext>
                </a:extLst>
              </p:cNvPr>
              <p:cNvSpPr>
                <a:spLocks noChangeShapeType="1"/>
              </p:cNvSpPr>
              <p:nvPr/>
            </p:nvSpPr>
            <p:spPr bwMode="auto">
              <a:xfrm>
                <a:off x="2747" y="1628"/>
                <a:ext cx="0" cy="204"/>
              </a:xfrm>
              <a:prstGeom prst="line">
                <a:avLst/>
              </a:prstGeom>
              <a:noFill/>
              <a:ln w="76200">
                <a:solidFill>
                  <a:schemeClr val="accent4"/>
                </a:solidFill>
                <a:round/>
                <a:headEnd/>
                <a:tailEnd/>
              </a:ln>
              <a:extLst>
                <a:ext uri="{909E8E84-426E-40DD-AFC4-6F175D3DCCD1}">
                  <a14:hiddenFill xmlns:a14="http://schemas.microsoft.com/office/drawing/2010/main">
                    <a:noFill/>
                  </a14:hiddenFill>
                </a:ext>
              </a:extLst>
            </p:spPr>
            <p:txBody>
              <a:bodyPr anchor="ctr">
                <a:noAutofit/>
              </a:bodyPr>
              <a:lstStyle/>
              <a:p>
                <a:endParaRPr lang="en-GB"/>
              </a:p>
            </p:txBody>
          </p:sp>
          <p:sp>
            <p:nvSpPr>
              <p:cNvPr id="47" name="Line 76">
                <a:extLst>
                  <a:ext uri="{FF2B5EF4-FFF2-40B4-BE49-F238E27FC236}">
                    <a16:creationId xmlns:a16="http://schemas.microsoft.com/office/drawing/2014/main" id="{FDA414A6-3514-48D7-BE70-FFF1B8A29772}"/>
                  </a:ext>
                </a:extLst>
              </p:cNvPr>
              <p:cNvSpPr>
                <a:spLocks noChangeShapeType="1"/>
              </p:cNvSpPr>
              <p:nvPr/>
            </p:nvSpPr>
            <p:spPr bwMode="auto">
              <a:xfrm>
                <a:off x="2902" y="1693"/>
                <a:ext cx="0" cy="131"/>
              </a:xfrm>
              <a:prstGeom prst="line">
                <a:avLst/>
              </a:prstGeom>
              <a:noFill/>
              <a:ln w="76200">
                <a:solidFill>
                  <a:schemeClr val="accent4"/>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a:p>
            </p:txBody>
          </p:sp>
          <p:sp>
            <p:nvSpPr>
              <p:cNvPr id="48" name="Line 77">
                <a:extLst>
                  <a:ext uri="{FF2B5EF4-FFF2-40B4-BE49-F238E27FC236}">
                    <a16:creationId xmlns:a16="http://schemas.microsoft.com/office/drawing/2014/main" id="{C93B070F-5577-46AC-BF80-61B8AF03CD87}"/>
                  </a:ext>
                </a:extLst>
              </p:cNvPr>
              <p:cNvSpPr>
                <a:spLocks noChangeShapeType="1"/>
              </p:cNvSpPr>
              <p:nvPr/>
            </p:nvSpPr>
            <p:spPr bwMode="auto">
              <a:xfrm>
                <a:off x="3057" y="1768"/>
                <a:ext cx="0" cy="131"/>
              </a:xfrm>
              <a:prstGeom prst="line">
                <a:avLst/>
              </a:prstGeom>
              <a:noFill/>
              <a:ln w="76200">
                <a:solidFill>
                  <a:schemeClr val="accent4"/>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a:p>
            </p:txBody>
          </p:sp>
          <p:sp>
            <p:nvSpPr>
              <p:cNvPr id="49" name="Line 78">
                <a:extLst>
                  <a:ext uri="{FF2B5EF4-FFF2-40B4-BE49-F238E27FC236}">
                    <a16:creationId xmlns:a16="http://schemas.microsoft.com/office/drawing/2014/main" id="{60A91BAF-6F10-49D7-8D3B-62C5E1C9AEA5}"/>
                  </a:ext>
                </a:extLst>
              </p:cNvPr>
              <p:cNvSpPr>
                <a:spLocks noChangeShapeType="1"/>
              </p:cNvSpPr>
              <p:nvPr/>
            </p:nvSpPr>
            <p:spPr bwMode="auto">
              <a:xfrm>
                <a:off x="3212" y="1749"/>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a:p>
            </p:txBody>
          </p:sp>
          <p:sp>
            <p:nvSpPr>
              <p:cNvPr id="50" name="Line 79">
                <a:extLst>
                  <a:ext uri="{FF2B5EF4-FFF2-40B4-BE49-F238E27FC236}">
                    <a16:creationId xmlns:a16="http://schemas.microsoft.com/office/drawing/2014/main" id="{FA038013-84ED-46B5-8766-D36261C66C31}"/>
                  </a:ext>
                </a:extLst>
              </p:cNvPr>
              <p:cNvSpPr>
                <a:spLocks noChangeShapeType="1"/>
              </p:cNvSpPr>
              <p:nvPr/>
            </p:nvSpPr>
            <p:spPr bwMode="auto">
              <a:xfrm>
                <a:off x="3367" y="2000"/>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a:p>
            </p:txBody>
          </p:sp>
          <p:sp>
            <p:nvSpPr>
              <p:cNvPr id="51" name="Text Box 80">
                <a:extLst>
                  <a:ext uri="{FF2B5EF4-FFF2-40B4-BE49-F238E27FC236}">
                    <a16:creationId xmlns:a16="http://schemas.microsoft.com/office/drawing/2014/main" id="{25B4E7E2-CA2C-4008-A005-0B9B097396AA}"/>
                  </a:ext>
                </a:extLst>
              </p:cNvPr>
              <p:cNvSpPr txBox="1">
                <a:spLocks noChangeArrowheads="1"/>
              </p:cNvSpPr>
              <p:nvPr/>
            </p:nvSpPr>
            <p:spPr bwMode="auto">
              <a:xfrm rot="16200000">
                <a:off x="772" y="1517"/>
                <a:ext cx="1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a:t>
                </a:r>
                <a:r>
                  <a:rPr lang="en-US" sz="1600" b="1" dirty="0" err="1">
                    <a:latin typeface="+mn-lt"/>
                  </a:rPr>
                  <a:t>Densité</a:t>
                </a:r>
                <a:endParaRPr lang="en-US" sz="1600" b="1" dirty="0">
                  <a:latin typeface="+mn-lt"/>
                </a:endParaRPr>
              </a:p>
            </p:txBody>
          </p:sp>
          <p:sp>
            <p:nvSpPr>
              <p:cNvPr id="52" name="Text Box 81">
                <a:extLst>
                  <a:ext uri="{FF2B5EF4-FFF2-40B4-BE49-F238E27FC236}">
                    <a16:creationId xmlns:a16="http://schemas.microsoft.com/office/drawing/2014/main" id="{36561834-E848-4ACF-A320-51AB3F7067F4}"/>
                  </a:ext>
                </a:extLst>
              </p:cNvPr>
              <p:cNvSpPr txBox="1">
                <a:spLocks noChangeArrowheads="1"/>
              </p:cNvSpPr>
              <p:nvPr/>
            </p:nvSpPr>
            <p:spPr bwMode="auto">
              <a:xfrm>
                <a:off x="2363" y="1098"/>
                <a:ext cx="908" cy="3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err="1">
                    <a:latin typeface="+mn-lt"/>
                  </a:rPr>
                  <a:t>Graphique</a:t>
                </a:r>
                <a:r>
                  <a:rPr lang="en-GB" dirty="0">
                    <a:latin typeface="+mn-lt"/>
                  </a:rPr>
                  <a:t> à barres</a:t>
                </a:r>
              </a:p>
            </p:txBody>
          </p:sp>
          <p:sp>
            <p:nvSpPr>
              <p:cNvPr id="53" name="Text Box 83">
                <a:extLst>
                  <a:ext uri="{FF2B5EF4-FFF2-40B4-BE49-F238E27FC236}">
                    <a16:creationId xmlns:a16="http://schemas.microsoft.com/office/drawing/2014/main" id="{9EA54C38-CE54-4125-986E-383AE53A4BDE}"/>
                  </a:ext>
                </a:extLst>
              </p:cNvPr>
              <p:cNvSpPr txBox="1">
                <a:spLocks noChangeArrowheads="1"/>
              </p:cNvSpPr>
              <p:nvPr/>
            </p:nvSpPr>
            <p:spPr bwMode="auto">
              <a:xfrm rot="16200000">
                <a:off x="785" y="2946"/>
                <a:ext cx="119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a:t>
                </a:r>
                <a:r>
                  <a:rPr lang="en-US" sz="1600" b="1" dirty="0" err="1">
                    <a:latin typeface="+mn-lt"/>
                  </a:rPr>
                  <a:t>Densité</a:t>
                </a:r>
                <a:endParaRPr lang="en-US" sz="1600" b="1" dirty="0">
                  <a:latin typeface="+mn-lt"/>
                </a:endParaRPr>
              </a:p>
            </p:txBody>
          </p:sp>
          <p:sp>
            <p:nvSpPr>
              <p:cNvPr id="54" name="Text Box 84">
                <a:extLst>
                  <a:ext uri="{FF2B5EF4-FFF2-40B4-BE49-F238E27FC236}">
                    <a16:creationId xmlns:a16="http://schemas.microsoft.com/office/drawing/2014/main" id="{CC3B918D-D563-47DC-B708-06E3162D1F83}"/>
                  </a:ext>
                </a:extLst>
              </p:cNvPr>
              <p:cNvSpPr txBox="1">
                <a:spLocks noChangeArrowheads="1"/>
              </p:cNvSpPr>
              <p:nvPr/>
            </p:nvSpPr>
            <p:spPr bwMode="auto">
              <a:xfrm>
                <a:off x="1553" y="3704"/>
                <a:ext cx="1853" cy="228"/>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err="1">
                    <a:latin typeface="+mn-lt"/>
                  </a:rPr>
                  <a:t>Limite</a:t>
                </a:r>
                <a:r>
                  <a:rPr lang="en-US" sz="1600" b="1" dirty="0">
                    <a:latin typeface="+mn-lt"/>
                  </a:rPr>
                  <a:t> </a:t>
                </a:r>
                <a:r>
                  <a:rPr lang="en-US" sz="1600" b="1" dirty="0" err="1">
                    <a:latin typeface="+mn-lt"/>
                  </a:rPr>
                  <a:t>d’élasticité</a:t>
                </a:r>
                <a:r>
                  <a:rPr lang="en-US" sz="1600" b="1" dirty="0">
                    <a:latin typeface="+mn-lt"/>
                  </a:rPr>
                  <a:t> / </a:t>
                </a:r>
                <a:r>
                  <a:rPr lang="en-US" sz="1600" b="1" dirty="0" err="1">
                    <a:latin typeface="+mn-lt"/>
                  </a:rPr>
                  <a:t>Densité</a:t>
                </a:r>
                <a:endParaRPr lang="en-US" sz="1600" b="1" dirty="0">
                  <a:latin typeface="+mn-lt"/>
                </a:endParaRPr>
              </a:p>
            </p:txBody>
          </p:sp>
          <p:sp>
            <p:nvSpPr>
              <p:cNvPr id="55" name="Oval 86">
                <a:extLst>
                  <a:ext uri="{FF2B5EF4-FFF2-40B4-BE49-F238E27FC236}">
                    <a16:creationId xmlns:a16="http://schemas.microsoft.com/office/drawing/2014/main" id="{A8F0E562-FE64-4A78-A333-E6A2EB722926}"/>
                  </a:ext>
                </a:extLst>
              </p:cNvPr>
              <p:cNvSpPr>
                <a:spLocks noChangeArrowheads="1"/>
              </p:cNvSpPr>
              <p:nvPr/>
            </p:nvSpPr>
            <p:spPr bwMode="auto">
              <a:xfrm>
                <a:off x="2072" y="3042"/>
                <a:ext cx="128" cy="315"/>
              </a:xfrm>
              <a:prstGeom prst="ellipse">
                <a:avLst/>
              </a:prstGeom>
              <a:solidFill>
                <a:srgbClr val="CCECFF"/>
              </a:solidFill>
              <a:ln w="19050">
                <a:solidFill>
                  <a:schemeClr val="tx1"/>
                </a:solidFill>
                <a:round/>
                <a:headEnd/>
                <a:tailEnd/>
              </a:ln>
            </p:spPr>
            <p:txBody>
              <a:bodyPr anchor="ctr">
                <a:noAutofit/>
              </a:bodyPr>
              <a:lstStyle/>
              <a:p>
                <a:endParaRPr lang="en-GB"/>
              </a:p>
            </p:txBody>
          </p:sp>
          <p:sp>
            <p:nvSpPr>
              <p:cNvPr id="56" name="Oval 87">
                <a:extLst>
                  <a:ext uri="{FF2B5EF4-FFF2-40B4-BE49-F238E27FC236}">
                    <a16:creationId xmlns:a16="http://schemas.microsoft.com/office/drawing/2014/main" id="{695A22FF-4A66-4CEC-BE88-81AE686D554F}"/>
                  </a:ext>
                </a:extLst>
              </p:cNvPr>
              <p:cNvSpPr>
                <a:spLocks noChangeArrowheads="1"/>
              </p:cNvSpPr>
              <p:nvPr/>
            </p:nvSpPr>
            <p:spPr bwMode="auto">
              <a:xfrm>
                <a:off x="2176" y="3293"/>
                <a:ext cx="286" cy="315"/>
              </a:xfrm>
              <a:prstGeom prst="ellipse">
                <a:avLst/>
              </a:prstGeom>
              <a:solidFill>
                <a:schemeClr val="accent2"/>
              </a:solidFill>
              <a:ln w="19050">
                <a:solidFill>
                  <a:schemeClr val="tx1"/>
                </a:solidFill>
                <a:round/>
                <a:headEnd/>
                <a:tailEnd/>
              </a:ln>
            </p:spPr>
            <p:txBody>
              <a:bodyPr anchor="ctr">
                <a:noAutofit/>
              </a:bodyPr>
              <a:lstStyle/>
              <a:p>
                <a:endParaRPr lang="en-GB"/>
              </a:p>
            </p:txBody>
          </p:sp>
          <p:sp>
            <p:nvSpPr>
              <p:cNvPr id="57" name="Oval 88">
                <a:extLst>
                  <a:ext uri="{FF2B5EF4-FFF2-40B4-BE49-F238E27FC236}">
                    <a16:creationId xmlns:a16="http://schemas.microsoft.com/office/drawing/2014/main" id="{12A5DCB9-A7EB-46A0-8F9F-4800EC379473}"/>
                  </a:ext>
                </a:extLst>
              </p:cNvPr>
              <p:cNvSpPr>
                <a:spLocks noChangeArrowheads="1"/>
              </p:cNvSpPr>
              <p:nvPr/>
            </p:nvSpPr>
            <p:spPr bwMode="auto">
              <a:xfrm>
                <a:off x="2471" y="3118"/>
                <a:ext cx="128" cy="315"/>
              </a:xfrm>
              <a:prstGeom prst="ellipse">
                <a:avLst/>
              </a:prstGeom>
              <a:solidFill>
                <a:srgbClr val="CCECFF"/>
              </a:solidFill>
              <a:ln w="19050">
                <a:solidFill>
                  <a:schemeClr val="tx1"/>
                </a:solidFill>
                <a:round/>
                <a:headEnd/>
                <a:tailEnd/>
              </a:ln>
            </p:spPr>
            <p:txBody>
              <a:bodyPr anchor="ctr">
                <a:noAutofit/>
              </a:bodyPr>
              <a:lstStyle/>
              <a:p>
                <a:pPr algn="ctr"/>
                <a:endParaRPr lang="en-GB" b="1"/>
              </a:p>
            </p:txBody>
          </p:sp>
          <p:sp>
            <p:nvSpPr>
              <p:cNvPr id="58" name="Oval 89">
                <a:extLst>
                  <a:ext uri="{FF2B5EF4-FFF2-40B4-BE49-F238E27FC236}">
                    <a16:creationId xmlns:a16="http://schemas.microsoft.com/office/drawing/2014/main" id="{D0903C9D-A0EE-4470-84AA-27B9A0B586D3}"/>
                  </a:ext>
                </a:extLst>
              </p:cNvPr>
              <p:cNvSpPr>
                <a:spLocks noChangeArrowheads="1"/>
              </p:cNvSpPr>
              <p:nvPr/>
            </p:nvSpPr>
            <p:spPr bwMode="auto">
              <a:xfrm>
                <a:off x="2869" y="3086"/>
                <a:ext cx="373" cy="315"/>
              </a:xfrm>
              <a:prstGeom prst="ellipse">
                <a:avLst/>
              </a:prstGeom>
              <a:solidFill>
                <a:schemeClr val="accent2"/>
              </a:solidFill>
              <a:ln w="19050">
                <a:solidFill>
                  <a:schemeClr val="tx1"/>
                </a:solidFill>
                <a:round/>
                <a:headEnd/>
                <a:tailEnd/>
              </a:ln>
            </p:spPr>
            <p:txBody>
              <a:bodyPr anchor="ctr">
                <a:noAutofit/>
              </a:bodyPr>
              <a:lstStyle/>
              <a:p>
                <a:endParaRPr lang="en-GB"/>
              </a:p>
            </p:txBody>
          </p:sp>
          <p:sp>
            <p:nvSpPr>
              <p:cNvPr id="59" name="Oval 90">
                <a:extLst>
                  <a:ext uri="{FF2B5EF4-FFF2-40B4-BE49-F238E27FC236}">
                    <a16:creationId xmlns:a16="http://schemas.microsoft.com/office/drawing/2014/main" id="{849A976E-0299-430D-9A5C-5A50DEAC00ED}"/>
                  </a:ext>
                </a:extLst>
              </p:cNvPr>
              <p:cNvSpPr>
                <a:spLocks noChangeArrowheads="1"/>
              </p:cNvSpPr>
              <p:nvPr/>
            </p:nvSpPr>
            <p:spPr bwMode="auto">
              <a:xfrm>
                <a:off x="2754" y="2669"/>
                <a:ext cx="192" cy="315"/>
              </a:xfrm>
              <a:prstGeom prst="ellipse">
                <a:avLst/>
              </a:prstGeom>
              <a:solidFill>
                <a:srgbClr val="990000"/>
              </a:solidFill>
              <a:ln w="19050">
                <a:solidFill>
                  <a:schemeClr val="tx1"/>
                </a:solidFill>
                <a:round/>
                <a:headEnd/>
                <a:tailEnd/>
              </a:ln>
            </p:spPr>
            <p:txBody>
              <a:bodyPr anchor="ctr">
                <a:noAutofit/>
              </a:bodyPr>
              <a:lstStyle/>
              <a:p>
                <a:endParaRPr lang="en-GB"/>
              </a:p>
            </p:txBody>
          </p:sp>
          <p:sp>
            <p:nvSpPr>
              <p:cNvPr id="60" name="Oval 91">
                <a:extLst>
                  <a:ext uri="{FF2B5EF4-FFF2-40B4-BE49-F238E27FC236}">
                    <a16:creationId xmlns:a16="http://schemas.microsoft.com/office/drawing/2014/main" id="{DDA40DB9-EA0D-426F-8CD6-2F4054628623}"/>
                  </a:ext>
                </a:extLst>
              </p:cNvPr>
              <p:cNvSpPr>
                <a:spLocks noChangeArrowheads="1"/>
              </p:cNvSpPr>
              <p:nvPr/>
            </p:nvSpPr>
            <p:spPr bwMode="auto">
              <a:xfrm>
                <a:off x="2988" y="2871"/>
                <a:ext cx="192" cy="315"/>
              </a:xfrm>
              <a:prstGeom prst="ellipse">
                <a:avLst/>
              </a:prstGeom>
              <a:solidFill>
                <a:srgbClr val="FF3300"/>
              </a:solidFill>
              <a:ln w="19050">
                <a:solidFill>
                  <a:schemeClr val="tx1"/>
                </a:solidFill>
                <a:round/>
                <a:headEnd/>
                <a:tailEnd/>
              </a:ln>
            </p:spPr>
            <p:txBody>
              <a:bodyPr anchor="ctr">
                <a:noAutofit/>
              </a:bodyPr>
              <a:lstStyle/>
              <a:p>
                <a:endParaRPr lang="en-GB"/>
              </a:p>
            </p:txBody>
          </p:sp>
          <p:sp>
            <p:nvSpPr>
              <p:cNvPr id="61" name="Oval 92">
                <a:extLst>
                  <a:ext uri="{FF2B5EF4-FFF2-40B4-BE49-F238E27FC236}">
                    <a16:creationId xmlns:a16="http://schemas.microsoft.com/office/drawing/2014/main" id="{DA2A8E9D-54A1-498F-ABF3-287469A83C75}"/>
                  </a:ext>
                </a:extLst>
              </p:cNvPr>
              <p:cNvSpPr>
                <a:spLocks noChangeArrowheads="1"/>
              </p:cNvSpPr>
              <p:nvPr/>
            </p:nvSpPr>
            <p:spPr bwMode="auto">
              <a:xfrm>
                <a:off x="2625" y="3113"/>
                <a:ext cx="192" cy="315"/>
              </a:xfrm>
              <a:prstGeom prst="ellipse">
                <a:avLst/>
              </a:prstGeom>
              <a:solidFill>
                <a:schemeClr val="accent2"/>
              </a:solidFill>
              <a:ln w="19050">
                <a:solidFill>
                  <a:schemeClr val="tx1"/>
                </a:solidFill>
                <a:round/>
                <a:headEnd/>
                <a:tailEnd/>
              </a:ln>
            </p:spPr>
            <p:txBody>
              <a:bodyPr anchor="ctr">
                <a:noAutofit/>
              </a:bodyPr>
              <a:lstStyle/>
              <a:p>
                <a:endParaRPr lang="en-GB"/>
              </a:p>
            </p:txBody>
          </p:sp>
          <p:sp>
            <p:nvSpPr>
              <p:cNvPr id="62" name="Oval 93">
                <a:extLst>
                  <a:ext uri="{FF2B5EF4-FFF2-40B4-BE49-F238E27FC236}">
                    <a16:creationId xmlns:a16="http://schemas.microsoft.com/office/drawing/2014/main" id="{2ECE9EBE-419A-4613-B749-5595B575AB24}"/>
                  </a:ext>
                </a:extLst>
              </p:cNvPr>
              <p:cNvSpPr>
                <a:spLocks noChangeArrowheads="1"/>
              </p:cNvSpPr>
              <p:nvPr/>
            </p:nvSpPr>
            <p:spPr bwMode="auto">
              <a:xfrm>
                <a:off x="1897" y="3232"/>
                <a:ext cx="192" cy="315"/>
              </a:xfrm>
              <a:prstGeom prst="ellipse">
                <a:avLst/>
              </a:prstGeom>
              <a:solidFill>
                <a:srgbClr val="009900"/>
              </a:solidFill>
              <a:ln w="19050">
                <a:solidFill>
                  <a:schemeClr val="tx1"/>
                </a:solidFill>
                <a:round/>
                <a:headEnd/>
                <a:tailEnd/>
              </a:ln>
            </p:spPr>
            <p:txBody>
              <a:bodyPr anchor="ctr">
                <a:noAutofit/>
              </a:bodyPr>
              <a:lstStyle/>
              <a:p>
                <a:endParaRPr lang="en-GB"/>
              </a:p>
            </p:txBody>
          </p:sp>
          <p:sp>
            <p:nvSpPr>
              <p:cNvPr id="63" name="Oval 94">
                <a:extLst>
                  <a:ext uri="{FF2B5EF4-FFF2-40B4-BE49-F238E27FC236}">
                    <a16:creationId xmlns:a16="http://schemas.microsoft.com/office/drawing/2014/main" id="{1AEA81B5-8804-4344-AE53-F29E87B1EA39}"/>
                  </a:ext>
                </a:extLst>
              </p:cNvPr>
              <p:cNvSpPr>
                <a:spLocks noChangeArrowheads="1"/>
              </p:cNvSpPr>
              <p:nvPr/>
            </p:nvSpPr>
            <p:spPr bwMode="auto">
              <a:xfrm>
                <a:off x="1674" y="3279"/>
                <a:ext cx="128" cy="315"/>
              </a:xfrm>
              <a:prstGeom prst="ellipse">
                <a:avLst/>
              </a:prstGeom>
              <a:solidFill>
                <a:srgbClr val="009900"/>
              </a:solidFill>
              <a:ln w="19050">
                <a:solidFill>
                  <a:schemeClr val="tx1"/>
                </a:solidFill>
                <a:round/>
                <a:headEnd/>
                <a:tailEnd/>
              </a:ln>
            </p:spPr>
            <p:txBody>
              <a:bodyPr anchor="ctr">
                <a:noAutofit/>
              </a:bodyPr>
              <a:lstStyle/>
              <a:p>
                <a:pPr algn="ctr"/>
                <a:endParaRPr lang="en-GB" b="1"/>
              </a:p>
            </p:txBody>
          </p:sp>
          <p:sp>
            <p:nvSpPr>
              <p:cNvPr id="64" name="Oval 95">
                <a:extLst>
                  <a:ext uri="{FF2B5EF4-FFF2-40B4-BE49-F238E27FC236}">
                    <a16:creationId xmlns:a16="http://schemas.microsoft.com/office/drawing/2014/main" id="{8D0B72F5-38A7-434A-AF8C-759635AC0281}"/>
                  </a:ext>
                </a:extLst>
              </p:cNvPr>
              <p:cNvSpPr>
                <a:spLocks noChangeArrowheads="1"/>
              </p:cNvSpPr>
              <p:nvPr/>
            </p:nvSpPr>
            <p:spPr bwMode="auto">
              <a:xfrm>
                <a:off x="3026" y="2462"/>
                <a:ext cx="373" cy="315"/>
              </a:xfrm>
              <a:prstGeom prst="ellipse">
                <a:avLst/>
              </a:prstGeom>
              <a:solidFill>
                <a:srgbClr val="FF3300"/>
              </a:solidFill>
              <a:ln w="19050">
                <a:solidFill>
                  <a:schemeClr val="tx1"/>
                </a:solidFill>
                <a:round/>
                <a:headEnd/>
                <a:tailEnd/>
              </a:ln>
            </p:spPr>
            <p:txBody>
              <a:bodyPr anchor="ctr">
                <a:noAutofit/>
              </a:bodyPr>
              <a:lstStyle/>
              <a:p>
                <a:endParaRPr lang="en-GB"/>
              </a:p>
            </p:txBody>
          </p:sp>
          <p:sp>
            <p:nvSpPr>
              <p:cNvPr id="65" name="Oval 96">
                <a:extLst>
                  <a:ext uri="{FF2B5EF4-FFF2-40B4-BE49-F238E27FC236}">
                    <a16:creationId xmlns:a16="http://schemas.microsoft.com/office/drawing/2014/main" id="{CF9CDFB0-87C5-4CD4-A2C4-BD7C24A5459D}"/>
                  </a:ext>
                </a:extLst>
              </p:cNvPr>
              <p:cNvSpPr>
                <a:spLocks noChangeArrowheads="1"/>
              </p:cNvSpPr>
              <p:nvPr/>
            </p:nvSpPr>
            <p:spPr bwMode="auto">
              <a:xfrm>
                <a:off x="3103" y="2906"/>
                <a:ext cx="286" cy="315"/>
              </a:xfrm>
              <a:prstGeom prst="ellipse">
                <a:avLst/>
              </a:prstGeom>
              <a:solidFill>
                <a:srgbClr val="990000"/>
              </a:solidFill>
              <a:ln w="19050">
                <a:solidFill>
                  <a:schemeClr val="tx1"/>
                </a:solidFill>
                <a:round/>
                <a:headEnd/>
                <a:tailEnd/>
              </a:ln>
            </p:spPr>
            <p:txBody>
              <a:bodyPr anchor="ctr">
                <a:noAutofit/>
              </a:bodyPr>
              <a:lstStyle/>
              <a:p>
                <a:endParaRPr lang="en-GB"/>
              </a:p>
            </p:txBody>
          </p:sp>
          <p:sp>
            <p:nvSpPr>
              <p:cNvPr id="66" name="Text Box 97">
                <a:extLst>
                  <a:ext uri="{FF2B5EF4-FFF2-40B4-BE49-F238E27FC236}">
                    <a16:creationId xmlns:a16="http://schemas.microsoft.com/office/drawing/2014/main" id="{88EB139B-6950-453B-82F6-0BCBDCC5CF50}"/>
                  </a:ext>
                </a:extLst>
              </p:cNvPr>
              <p:cNvSpPr txBox="1">
                <a:spLocks noChangeArrowheads="1"/>
              </p:cNvSpPr>
              <p:nvPr/>
            </p:nvSpPr>
            <p:spPr bwMode="auto">
              <a:xfrm>
                <a:off x="1566" y="2478"/>
                <a:ext cx="934" cy="2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err="1">
                    <a:latin typeface="+mn-lt"/>
                  </a:rPr>
                  <a:t>Graphique</a:t>
                </a:r>
                <a:r>
                  <a:rPr lang="en-GB" dirty="0">
                    <a:latin typeface="+mn-lt"/>
                  </a:rPr>
                  <a:t> à </a:t>
                </a:r>
                <a:r>
                  <a:rPr lang="en-GB" dirty="0" err="1">
                    <a:latin typeface="+mn-lt"/>
                  </a:rPr>
                  <a:t>bulles</a:t>
                </a:r>
                <a:endParaRPr lang="en-GB" dirty="0">
                  <a:latin typeface="+mn-lt"/>
                </a:endParaRPr>
              </a:p>
            </p:txBody>
          </p:sp>
        </p:grpSp>
      </p:grpSp>
      <p:grpSp>
        <p:nvGrpSpPr>
          <p:cNvPr id="68" name="Group 67">
            <a:extLst>
              <a:ext uri="{FF2B5EF4-FFF2-40B4-BE49-F238E27FC236}">
                <a16:creationId xmlns:a16="http://schemas.microsoft.com/office/drawing/2014/main" id="{097BB8CB-D752-427A-8768-2829FF6E7476}"/>
              </a:ext>
            </a:extLst>
          </p:cNvPr>
          <p:cNvGrpSpPr/>
          <p:nvPr/>
        </p:nvGrpSpPr>
        <p:grpSpPr>
          <a:xfrm>
            <a:off x="1798611" y="2041065"/>
            <a:ext cx="1890520" cy="821177"/>
            <a:chOff x="760227" y="2074847"/>
            <a:chExt cx="2551685" cy="1108365"/>
          </a:xfrm>
        </p:grpSpPr>
        <p:grpSp>
          <p:nvGrpSpPr>
            <p:cNvPr id="69" name="Group 68">
              <a:extLst>
                <a:ext uri="{FF2B5EF4-FFF2-40B4-BE49-F238E27FC236}">
                  <a16:creationId xmlns:a16="http://schemas.microsoft.com/office/drawing/2014/main" id="{2AB0971E-F6BB-494A-8C32-EB529F42920E}"/>
                </a:ext>
              </a:extLst>
            </p:cNvPr>
            <p:cNvGrpSpPr/>
            <p:nvPr/>
          </p:nvGrpSpPr>
          <p:grpSpPr>
            <a:xfrm>
              <a:off x="1739357" y="2528571"/>
              <a:ext cx="1391244" cy="654641"/>
              <a:chOff x="3584406" y="1950447"/>
              <a:chExt cx="1391244" cy="654641"/>
            </a:xfrm>
          </p:grpSpPr>
          <p:sp>
            <p:nvSpPr>
              <p:cNvPr id="71" name="Text Box 27">
                <a:extLst>
                  <a:ext uri="{FF2B5EF4-FFF2-40B4-BE49-F238E27FC236}">
                    <a16:creationId xmlns:a16="http://schemas.microsoft.com/office/drawing/2014/main" id="{DAEFF925-AB8A-45E7-839E-85BC29AA3681}"/>
                  </a:ext>
                </a:extLst>
              </p:cNvPr>
              <p:cNvSpPr txBox="1">
                <a:spLocks noChangeArrowheads="1"/>
              </p:cNvSpPr>
              <p:nvPr/>
            </p:nvSpPr>
            <p:spPr bwMode="auto">
              <a:xfrm>
                <a:off x="3877099" y="2238375"/>
                <a:ext cx="1098551"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err="1">
                    <a:latin typeface="+mn-lt"/>
                  </a:rPr>
                  <a:t>Choisissez</a:t>
                </a:r>
                <a:r>
                  <a:rPr lang="en-GB" sz="1200" b="1" dirty="0">
                    <a:latin typeface="+mn-lt"/>
                  </a:rPr>
                  <a:t>:</a:t>
                </a:r>
              </a:p>
            </p:txBody>
          </p:sp>
          <p:sp>
            <p:nvSpPr>
              <p:cNvPr id="72" name="Line 31">
                <a:extLst>
                  <a:ext uri="{FF2B5EF4-FFF2-40B4-BE49-F238E27FC236}">
                    <a16:creationId xmlns:a16="http://schemas.microsoft.com/office/drawing/2014/main" id="{B6FDFD36-04AE-4DA7-8CCC-81A146E4B619}"/>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a:p>
            </p:txBody>
          </p:sp>
        </p:grpSp>
        <p:sp>
          <p:nvSpPr>
            <p:cNvPr id="70" name="Oval 69">
              <a:extLst>
                <a:ext uri="{FF2B5EF4-FFF2-40B4-BE49-F238E27FC236}">
                  <a16:creationId xmlns:a16="http://schemas.microsoft.com/office/drawing/2014/main" id="{30AC44C9-28AA-4E72-9865-4CD8B9488F7B}"/>
                </a:ext>
              </a:extLst>
            </p:cNvPr>
            <p:cNvSpPr>
              <a:spLocks noChangeArrowheads="1"/>
            </p:cNvSpPr>
            <p:nvPr/>
          </p:nvSpPr>
          <p:spPr bwMode="auto">
            <a:xfrm>
              <a:off x="760227" y="2074847"/>
              <a:ext cx="2551685" cy="475574"/>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pic>
        <p:nvPicPr>
          <p:cNvPr id="74" name="Picture 73">
            <a:extLst>
              <a:ext uri="{FF2B5EF4-FFF2-40B4-BE49-F238E27FC236}">
                <a16:creationId xmlns:a16="http://schemas.microsoft.com/office/drawing/2014/main" id="{DA60C996-ECBA-4BD6-9590-D5E24AD9BEC0}"/>
              </a:ext>
            </a:extLst>
          </p:cNvPr>
          <p:cNvPicPr>
            <a:picLocks noChangeAspect="1"/>
          </p:cNvPicPr>
          <p:nvPr/>
        </p:nvPicPr>
        <p:blipFill rotWithShape="1">
          <a:blip r:embed="rId3"/>
          <a:srcRect t="4073" b="87666"/>
          <a:stretch/>
        </p:blipFill>
        <p:spPr>
          <a:xfrm>
            <a:off x="1009581" y="1094538"/>
            <a:ext cx="9951038" cy="498734"/>
          </a:xfrm>
          <a:prstGeom prst="rect">
            <a:avLst/>
          </a:prstGeom>
        </p:spPr>
      </p:pic>
    </p:spTree>
    <p:extLst>
      <p:ext uri="{BB962C8B-B14F-4D97-AF65-F5344CB8AC3E}">
        <p14:creationId xmlns:p14="http://schemas.microsoft.com/office/powerpoint/2010/main" val="4050062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9E035C-C69E-483B-B95D-2A8139950808}"/>
              </a:ext>
            </a:extLst>
          </p:cNvPr>
          <p:cNvSpPr>
            <a:spLocks noGrp="1"/>
          </p:cNvSpPr>
          <p:nvPr>
            <p:ph type="sldNum" sz="quarter" idx="11"/>
          </p:nvPr>
        </p:nvSpPr>
        <p:spPr/>
        <p:txBody>
          <a:bodyPr/>
          <a:lstStyle/>
          <a:p>
            <a:fld id="{F0D23093-2AB0-F74C-B865-1A12A15B650E}" type="slidenum">
              <a:rPr lang="en-US" smtClean="0">
                <a:latin typeface="+mn-lt"/>
              </a:rPr>
              <a:pPr/>
              <a:t>11</a:t>
            </a:fld>
            <a:endParaRPr lang="en-US">
              <a:latin typeface="+mn-lt"/>
            </a:endParaRPr>
          </a:p>
        </p:txBody>
      </p:sp>
      <p:sp>
        <p:nvSpPr>
          <p:cNvPr id="3" name="Title 2">
            <a:extLst>
              <a:ext uri="{FF2B5EF4-FFF2-40B4-BE49-F238E27FC236}">
                <a16:creationId xmlns:a16="http://schemas.microsoft.com/office/drawing/2014/main" id="{46FC663D-BDD6-4141-97EE-562C02614B3B}"/>
              </a:ext>
            </a:extLst>
          </p:cNvPr>
          <p:cNvSpPr>
            <a:spLocks noGrp="1"/>
          </p:cNvSpPr>
          <p:nvPr>
            <p:ph type="title"/>
          </p:nvPr>
        </p:nvSpPr>
        <p:spPr/>
        <p:txBody>
          <a:bodyPr/>
          <a:lstStyle/>
          <a:p>
            <a:r>
              <a:rPr lang="fr-FR" b="1" dirty="0">
                <a:latin typeface="+mn-lt"/>
              </a:rPr>
              <a:t>La barre d’outils pour gérer les graphiques</a:t>
            </a:r>
            <a:endParaRPr lang="en-US" b="1" dirty="0">
              <a:latin typeface="+mn-lt"/>
            </a:endParaRPr>
          </a:p>
        </p:txBody>
      </p:sp>
      <p:pic>
        <p:nvPicPr>
          <p:cNvPr id="5" name="Picture 4">
            <a:extLst>
              <a:ext uri="{FF2B5EF4-FFF2-40B4-BE49-F238E27FC236}">
                <a16:creationId xmlns:a16="http://schemas.microsoft.com/office/drawing/2014/main" id="{279B0FC7-90EE-49EB-844B-D3D74F7047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6" b="71487"/>
          <a:stretch/>
        </p:blipFill>
        <p:spPr bwMode="auto">
          <a:xfrm>
            <a:off x="1796716" y="3987360"/>
            <a:ext cx="8768609" cy="205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835FB19B-74B0-42E2-BBD3-A72E0C757245}"/>
              </a:ext>
            </a:extLst>
          </p:cNvPr>
          <p:cNvPicPr>
            <a:picLocks noChangeAspect="1"/>
          </p:cNvPicPr>
          <p:nvPr/>
        </p:nvPicPr>
        <p:blipFill>
          <a:blip r:embed="rId4"/>
          <a:stretch>
            <a:fillRect/>
          </a:stretch>
        </p:blipFill>
        <p:spPr>
          <a:xfrm>
            <a:off x="1828800" y="3505200"/>
            <a:ext cx="8768609" cy="455860"/>
          </a:xfrm>
          <a:prstGeom prst="rect">
            <a:avLst/>
          </a:prstGeom>
        </p:spPr>
      </p:pic>
      <p:grpSp>
        <p:nvGrpSpPr>
          <p:cNvPr id="20" name="Group 10">
            <a:extLst>
              <a:ext uri="{FF2B5EF4-FFF2-40B4-BE49-F238E27FC236}">
                <a16:creationId xmlns:a16="http://schemas.microsoft.com/office/drawing/2014/main" id="{6BDE18D4-BBC3-4E4C-8ED8-D29F69225AD9}"/>
              </a:ext>
            </a:extLst>
          </p:cNvPr>
          <p:cNvGrpSpPr>
            <a:grpSpLocks/>
          </p:cNvGrpSpPr>
          <p:nvPr/>
        </p:nvGrpSpPr>
        <p:grpSpPr bwMode="auto">
          <a:xfrm>
            <a:off x="1467100" y="2291502"/>
            <a:ext cx="2033588" cy="1208087"/>
            <a:chOff x="430" y="1463"/>
            <a:chExt cx="1281" cy="761"/>
          </a:xfrm>
        </p:grpSpPr>
        <p:sp>
          <p:nvSpPr>
            <p:cNvPr id="21" name="Text Box 11">
              <a:extLst>
                <a:ext uri="{FF2B5EF4-FFF2-40B4-BE49-F238E27FC236}">
                  <a16:creationId xmlns:a16="http://schemas.microsoft.com/office/drawing/2014/main" id="{A198ED18-1E88-4A1F-BD4C-B05609BDB413}"/>
                </a:ext>
              </a:extLst>
            </p:cNvPr>
            <p:cNvSpPr txBox="1">
              <a:spLocks noChangeArrowheads="1"/>
            </p:cNvSpPr>
            <p:nvPr/>
          </p:nvSpPr>
          <p:spPr bwMode="auto">
            <a:xfrm>
              <a:off x="430" y="1463"/>
              <a:ext cx="10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err="1">
                  <a:latin typeface="+mn-lt"/>
                </a:rPr>
                <a:t>Outil</a:t>
              </a:r>
              <a:r>
                <a:rPr lang="en-GB" sz="1400" b="1" i="1" dirty="0">
                  <a:latin typeface="+mn-lt"/>
                </a:rPr>
                <a:t> de </a:t>
              </a:r>
              <a:r>
                <a:rPr lang="en-GB" sz="1400" b="1" i="1" dirty="0" err="1">
                  <a:latin typeface="+mn-lt"/>
                </a:rPr>
                <a:t>sélection</a:t>
              </a:r>
              <a:r>
                <a:rPr lang="en-GB" sz="1400" b="1" i="1" dirty="0">
                  <a:latin typeface="+mn-lt"/>
                </a:rPr>
                <a:t> par zone</a:t>
              </a:r>
            </a:p>
          </p:txBody>
        </p:sp>
        <p:grpSp>
          <p:nvGrpSpPr>
            <p:cNvPr id="22" name="Group 12">
              <a:extLst>
                <a:ext uri="{FF2B5EF4-FFF2-40B4-BE49-F238E27FC236}">
                  <a16:creationId xmlns:a16="http://schemas.microsoft.com/office/drawing/2014/main" id="{40FAEFC2-7D61-4D2C-9F79-4C73689296F9}"/>
                </a:ext>
              </a:extLst>
            </p:cNvPr>
            <p:cNvGrpSpPr>
              <a:grpSpLocks/>
            </p:cNvGrpSpPr>
            <p:nvPr/>
          </p:nvGrpSpPr>
          <p:grpSpPr bwMode="auto">
            <a:xfrm>
              <a:off x="1424" y="1592"/>
              <a:ext cx="287" cy="632"/>
              <a:chOff x="1716" y="1600"/>
              <a:chExt cx="247" cy="632"/>
            </a:xfrm>
          </p:grpSpPr>
          <p:sp>
            <p:nvSpPr>
              <p:cNvPr id="23" name="Line 13">
                <a:extLst>
                  <a:ext uri="{FF2B5EF4-FFF2-40B4-BE49-F238E27FC236}">
                    <a16:creationId xmlns:a16="http://schemas.microsoft.com/office/drawing/2014/main" id="{3C958E21-1F16-4AC2-BD81-89AAA0CFED25}"/>
                  </a:ext>
                </a:extLst>
              </p:cNvPr>
              <p:cNvSpPr>
                <a:spLocks noChangeShapeType="1"/>
              </p:cNvSpPr>
              <p:nvPr/>
            </p:nvSpPr>
            <p:spPr bwMode="auto">
              <a:xfrm>
                <a:off x="1960" y="1602"/>
                <a:ext cx="0" cy="63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24" name="Line 14">
                <a:extLst>
                  <a:ext uri="{FF2B5EF4-FFF2-40B4-BE49-F238E27FC236}">
                    <a16:creationId xmlns:a16="http://schemas.microsoft.com/office/drawing/2014/main" id="{222AFE89-ABB8-4954-8CEC-CDA794C7DD56}"/>
                  </a:ext>
                </a:extLst>
              </p:cNvPr>
              <p:cNvSpPr>
                <a:spLocks noChangeShapeType="1"/>
              </p:cNvSpPr>
              <p:nvPr/>
            </p:nvSpPr>
            <p:spPr bwMode="auto">
              <a:xfrm flipH="1">
                <a:off x="1716" y="1600"/>
                <a:ext cx="247"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a:p>
            </p:txBody>
          </p:sp>
        </p:grpSp>
      </p:grpSp>
      <p:grpSp>
        <p:nvGrpSpPr>
          <p:cNvPr id="25" name="Group 15">
            <a:extLst>
              <a:ext uri="{FF2B5EF4-FFF2-40B4-BE49-F238E27FC236}">
                <a16:creationId xmlns:a16="http://schemas.microsoft.com/office/drawing/2014/main" id="{32CCC2AF-7F50-43E6-B0CF-A928F98DC5D8}"/>
              </a:ext>
            </a:extLst>
          </p:cNvPr>
          <p:cNvGrpSpPr>
            <a:grpSpLocks/>
          </p:cNvGrpSpPr>
          <p:nvPr/>
        </p:nvGrpSpPr>
        <p:grpSpPr bwMode="auto">
          <a:xfrm>
            <a:off x="1930167" y="1758102"/>
            <a:ext cx="2025650" cy="1741487"/>
            <a:chOff x="1062" y="1119"/>
            <a:chExt cx="1276" cy="1097"/>
          </a:xfrm>
        </p:grpSpPr>
        <p:sp>
          <p:nvSpPr>
            <p:cNvPr id="26" name="Text Box 16">
              <a:extLst>
                <a:ext uri="{FF2B5EF4-FFF2-40B4-BE49-F238E27FC236}">
                  <a16:creationId xmlns:a16="http://schemas.microsoft.com/office/drawing/2014/main" id="{1DF8F7B4-F1B9-403A-9AEF-764FEAC0FCE9}"/>
                </a:ext>
              </a:extLst>
            </p:cNvPr>
            <p:cNvSpPr txBox="1">
              <a:spLocks noChangeArrowheads="1"/>
            </p:cNvSpPr>
            <p:nvPr/>
          </p:nvSpPr>
          <p:spPr bwMode="auto">
            <a:xfrm>
              <a:off x="1062" y="1119"/>
              <a:ext cx="94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err="1">
                  <a:latin typeface="+mn-lt"/>
                </a:rPr>
                <a:t>Annuler</a:t>
              </a:r>
              <a:r>
                <a:rPr lang="en-GB" sz="1400" b="1" i="1" dirty="0">
                  <a:latin typeface="+mn-lt"/>
                </a:rPr>
                <a:t> la </a:t>
              </a:r>
              <a:r>
                <a:rPr lang="en-GB" sz="1400" b="1" i="1" dirty="0" err="1">
                  <a:latin typeface="+mn-lt"/>
                </a:rPr>
                <a:t>sélection</a:t>
              </a:r>
              <a:endParaRPr lang="en-GB" sz="1400" b="1" i="1" dirty="0">
                <a:latin typeface="+mn-lt"/>
              </a:endParaRPr>
            </a:p>
          </p:txBody>
        </p:sp>
        <p:grpSp>
          <p:nvGrpSpPr>
            <p:cNvPr id="27" name="Group 17">
              <a:extLst>
                <a:ext uri="{FF2B5EF4-FFF2-40B4-BE49-F238E27FC236}">
                  <a16:creationId xmlns:a16="http://schemas.microsoft.com/office/drawing/2014/main" id="{E4DEB617-C014-4CF4-824B-F0D21272178A}"/>
                </a:ext>
              </a:extLst>
            </p:cNvPr>
            <p:cNvGrpSpPr>
              <a:grpSpLocks/>
            </p:cNvGrpSpPr>
            <p:nvPr/>
          </p:nvGrpSpPr>
          <p:grpSpPr bwMode="auto">
            <a:xfrm>
              <a:off x="1850" y="1272"/>
              <a:ext cx="488" cy="944"/>
              <a:chOff x="1672" y="1600"/>
              <a:chExt cx="363" cy="632"/>
            </a:xfrm>
          </p:grpSpPr>
          <p:sp>
            <p:nvSpPr>
              <p:cNvPr id="28" name="Line 18">
                <a:extLst>
                  <a:ext uri="{FF2B5EF4-FFF2-40B4-BE49-F238E27FC236}">
                    <a16:creationId xmlns:a16="http://schemas.microsoft.com/office/drawing/2014/main" id="{FB839F83-0221-4AAC-AD81-4E5AF4B4EECA}"/>
                  </a:ext>
                </a:extLst>
              </p:cNvPr>
              <p:cNvSpPr>
                <a:spLocks noChangeShapeType="1"/>
              </p:cNvSpPr>
              <p:nvPr/>
            </p:nvSpPr>
            <p:spPr bwMode="auto">
              <a:xfrm>
                <a:off x="2035" y="1602"/>
                <a:ext cx="0" cy="63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29" name="Line 19">
                <a:extLst>
                  <a:ext uri="{FF2B5EF4-FFF2-40B4-BE49-F238E27FC236}">
                    <a16:creationId xmlns:a16="http://schemas.microsoft.com/office/drawing/2014/main" id="{FB8B0047-074B-4959-B357-EDC136420CE3}"/>
                  </a:ext>
                </a:extLst>
              </p:cNvPr>
              <p:cNvSpPr>
                <a:spLocks noChangeShapeType="1"/>
              </p:cNvSpPr>
              <p:nvPr/>
            </p:nvSpPr>
            <p:spPr bwMode="auto">
              <a:xfrm flipH="1">
                <a:off x="1672" y="1600"/>
                <a:ext cx="36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a:p>
            </p:txBody>
          </p:sp>
        </p:grpSp>
      </p:grpSp>
      <p:grpSp>
        <p:nvGrpSpPr>
          <p:cNvPr id="30" name="Group 29">
            <a:extLst>
              <a:ext uri="{FF2B5EF4-FFF2-40B4-BE49-F238E27FC236}">
                <a16:creationId xmlns:a16="http://schemas.microsoft.com/office/drawing/2014/main" id="{86447511-DA4C-4117-8267-8FE4555BAC1E}"/>
              </a:ext>
            </a:extLst>
          </p:cNvPr>
          <p:cNvGrpSpPr/>
          <p:nvPr/>
        </p:nvGrpSpPr>
        <p:grpSpPr>
          <a:xfrm>
            <a:off x="1198558" y="2708074"/>
            <a:ext cx="1843466" cy="762239"/>
            <a:chOff x="-549503" y="2871407"/>
            <a:chExt cx="2383367" cy="659193"/>
          </a:xfrm>
        </p:grpSpPr>
        <p:grpSp>
          <p:nvGrpSpPr>
            <p:cNvPr id="31" name="Group 7">
              <a:extLst>
                <a:ext uri="{FF2B5EF4-FFF2-40B4-BE49-F238E27FC236}">
                  <a16:creationId xmlns:a16="http://schemas.microsoft.com/office/drawing/2014/main" id="{D166E1CF-8DB0-40A6-B684-39DC2FCB3C46}"/>
                </a:ext>
              </a:extLst>
            </p:cNvPr>
            <p:cNvGrpSpPr>
              <a:grpSpLocks/>
            </p:cNvGrpSpPr>
            <p:nvPr/>
          </p:nvGrpSpPr>
          <p:grpSpPr bwMode="auto">
            <a:xfrm>
              <a:off x="779764" y="3124200"/>
              <a:ext cx="1054100" cy="406400"/>
              <a:chOff x="842" y="1968"/>
              <a:chExt cx="665" cy="256"/>
            </a:xfrm>
          </p:grpSpPr>
          <p:sp>
            <p:nvSpPr>
              <p:cNvPr id="33" name="Line 8">
                <a:extLst>
                  <a:ext uri="{FF2B5EF4-FFF2-40B4-BE49-F238E27FC236}">
                    <a16:creationId xmlns:a16="http://schemas.microsoft.com/office/drawing/2014/main" id="{3B75C1D9-188D-46E1-8449-3D3E0D8DD182}"/>
                  </a:ext>
                </a:extLst>
              </p:cNvPr>
              <p:cNvSpPr>
                <a:spLocks noChangeShapeType="1"/>
              </p:cNvSpPr>
              <p:nvPr/>
            </p:nvSpPr>
            <p:spPr bwMode="auto">
              <a:xfrm>
                <a:off x="1507" y="1972"/>
                <a:ext cx="0" cy="252"/>
              </a:xfrm>
              <a:prstGeom prst="line">
                <a:avLst/>
              </a:prstGeom>
              <a:ln w="28575">
                <a:headEnd/>
                <a:tailEnd type="triangle" w="med" len="lg"/>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txBody>
              <a:bodyPr>
                <a:normAutofit fontScale="25000" lnSpcReduction="20000"/>
              </a:bodyPr>
              <a:lstStyle/>
              <a:p>
                <a:endParaRPr lang="en-GB"/>
              </a:p>
            </p:txBody>
          </p:sp>
          <p:sp>
            <p:nvSpPr>
              <p:cNvPr id="34" name="Line 9">
                <a:extLst>
                  <a:ext uri="{FF2B5EF4-FFF2-40B4-BE49-F238E27FC236}">
                    <a16:creationId xmlns:a16="http://schemas.microsoft.com/office/drawing/2014/main" id="{798AC3C7-AA45-41EF-893C-69DDA8A6ECE5}"/>
                  </a:ext>
                </a:extLst>
              </p:cNvPr>
              <p:cNvSpPr>
                <a:spLocks noChangeShapeType="1"/>
              </p:cNvSpPr>
              <p:nvPr/>
            </p:nvSpPr>
            <p:spPr bwMode="auto">
              <a:xfrm flipH="1">
                <a:off x="842" y="1968"/>
                <a:ext cx="665" cy="0"/>
              </a:xfrm>
              <a:prstGeom prst="line">
                <a:avLst/>
              </a:prstGeom>
              <a:ln w="28575">
                <a:headEnd/>
                <a:tailEnd/>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txBody>
              <a:bodyPr>
                <a:normAutofit fontScale="25000" lnSpcReduction="20000"/>
              </a:bodyPr>
              <a:lstStyle/>
              <a:p>
                <a:endParaRPr lang="en-GB"/>
              </a:p>
            </p:txBody>
          </p:sp>
        </p:grpSp>
        <p:sp>
          <p:nvSpPr>
            <p:cNvPr id="32" name="Rectangle 57">
              <a:extLst>
                <a:ext uri="{FF2B5EF4-FFF2-40B4-BE49-F238E27FC236}">
                  <a16:creationId xmlns:a16="http://schemas.microsoft.com/office/drawing/2014/main" id="{192084A2-793C-4B25-BF57-98A149D7026E}"/>
                </a:ext>
              </a:extLst>
            </p:cNvPr>
            <p:cNvSpPr>
              <a:spLocks noChangeArrowheads="1"/>
            </p:cNvSpPr>
            <p:nvPr/>
          </p:nvSpPr>
          <p:spPr bwMode="auto">
            <a:xfrm>
              <a:off x="-549503" y="2871407"/>
              <a:ext cx="804044" cy="523875"/>
            </a:xfrm>
            <a:prstGeom prst="rect">
              <a:avLst/>
            </a:prstGeom>
            <a:solidFill>
              <a:schemeClr val="bg1"/>
            </a:solidFill>
            <a:ln w="28575">
              <a:noFill/>
              <a:miter lim="800000"/>
              <a:headEnd/>
              <a:tailEnd/>
            </a:ln>
          </p:spPr>
          <p:txBody>
            <a:bodyPr wrap="none" anchor="ctr">
              <a:normAutofit/>
            </a:bodyPr>
            <a:lstStyle/>
            <a:p>
              <a:pPr algn="ctr">
                <a:spcBef>
                  <a:spcPct val="0"/>
                </a:spcBef>
                <a:spcAft>
                  <a:spcPct val="0"/>
                </a:spcAft>
              </a:pPr>
              <a:r>
                <a:rPr lang="en-GB" sz="1400" b="1" i="1" dirty="0" err="1"/>
                <a:t>Lignes</a:t>
              </a:r>
              <a:r>
                <a:rPr lang="en-GB" sz="1400" b="1" i="1" dirty="0"/>
                <a:t> de </a:t>
              </a:r>
              <a:r>
                <a:rPr lang="en-GB" sz="1400" b="1" i="1" dirty="0" err="1"/>
                <a:t>repères</a:t>
              </a:r>
              <a:endParaRPr lang="en-GB" sz="1400" b="1" i="1" dirty="0"/>
            </a:p>
            <a:p>
              <a:pPr algn="ctr">
                <a:spcBef>
                  <a:spcPct val="0"/>
                </a:spcBef>
                <a:spcAft>
                  <a:spcPct val="0"/>
                </a:spcAft>
              </a:pPr>
              <a:r>
                <a:rPr lang="en-GB" sz="1400" b="1" i="1" dirty="0"/>
                <a:t> et </a:t>
              </a:r>
              <a:r>
                <a:rPr lang="en-GB" sz="1400" b="1" i="1" dirty="0" err="1"/>
                <a:t>d’affichage</a:t>
              </a:r>
              <a:endParaRPr lang="en-GB" sz="1400" b="1" i="1" dirty="0"/>
            </a:p>
          </p:txBody>
        </p:sp>
      </p:grpSp>
      <p:grpSp>
        <p:nvGrpSpPr>
          <p:cNvPr id="35" name="Group 20">
            <a:extLst>
              <a:ext uri="{FF2B5EF4-FFF2-40B4-BE49-F238E27FC236}">
                <a16:creationId xmlns:a16="http://schemas.microsoft.com/office/drawing/2014/main" id="{6521770B-2A2D-42F5-9BEF-D49F6E228C32}"/>
              </a:ext>
            </a:extLst>
          </p:cNvPr>
          <p:cNvGrpSpPr>
            <a:grpSpLocks/>
          </p:cNvGrpSpPr>
          <p:nvPr/>
        </p:nvGrpSpPr>
        <p:grpSpPr bwMode="auto">
          <a:xfrm>
            <a:off x="3027699" y="862752"/>
            <a:ext cx="1800226" cy="2636836"/>
            <a:chOff x="1597" y="803"/>
            <a:chExt cx="1134" cy="1661"/>
          </a:xfrm>
        </p:grpSpPr>
        <p:grpSp>
          <p:nvGrpSpPr>
            <p:cNvPr id="36" name="Group 21">
              <a:extLst>
                <a:ext uri="{FF2B5EF4-FFF2-40B4-BE49-F238E27FC236}">
                  <a16:creationId xmlns:a16="http://schemas.microsoft.com/office/drawing/2014/main" id="{20724BCF-22FA-45F2-AC4C-81571E5FF213}"/>
                </a:ext>
              </a:extLst>
            </p:cNvPr>
            <p:cNvGrpSpPr>
              <a:grpSpLocks/>
            </p:cNvGrpSpPr>
            <p:nvPr/>
          </p:nvGrpSpPr>
          <p:grpSpPr bwMode="auto">
            <a:xfrm>
              <a:off x="2384" y="920"/>
              <a:ext cx="347" cy="1544"/>
              <a:chOff x="1672" y="1600"/>
              <a:chExt cx="367" cy="753"/>
            </a:xfrm>
          </p:grpSpPr>
          <p:sp>
            <p:nvSpPr>
              <p:cNvPr id="38" name="Line 22">
                <a:extLst>
                  <a:ext uri="{FF2B5EF4-FFF2-40B4-BE49-F238E27FC236}">
                    <a16:creationId xmlns:a16="http://schemas.microsoft.com/office/drawing/2014/main" id="{575EC6CC-F880-4C6D-B460-92CBC63B4961}"/>
                  </a:ext>
                </a:extLst>
              </p:cNvPr>
              <p:cNvSpPr>
                <a:spLocks noChangeShapeType="1"/>
              </p:cNvSpPr>
              <p:nvPr/>
            </p:nvSpPr>
            <p:spPr bwMode="auto">
              <a:xfrm>
                <a:off x="2032" y="1602"/>
                <a:ext cx="7" cy="751"/>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39" name="Line 23">
                <a:extLst>
                  <a:ext uri="{FF2B5EF4-FFF2-40B4-BE49-F238E27FC236}">
                    <a16:creationId xmlns:a16="http://schemas.microsoft.com/office/drawing/2014/main" id="{127DFD57-92CB-4BE8-B4CF-1837BFBB9813}"/>
                  </a:ext>
                </a:extLst>
              </p:cNvPr>
              <p:cNvSpPr>
                <a:spLocks noChangeShapeType="1"/>
              </p:cNvSpPr>
              <p:nvPr/>
            </p:nvSpPr>
            <p:spPr bwMode="auto">
              <a:xfrm flipH="1">
                <a:off x="1672" y="1600"/>
                <a:ext cx="3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a:p>
            </p:txBody>
          </p:sp>
        </p:grpSp>
        <p:sp>
          <p:nvSpPr>
            <p:cNvPr id="37" name="Text Box 24">
              <a:extLst>
                <a:ext uri="{FF2B5EF4-FFF2-40B4-BE49-F238E27FC236}">
                  <a16:creationId xmlns:a16="http://schemas.microsoft.com/office/drawing/2014/main" id="{A7D3FB92-C91D-4136-BA6B-533D21961D1A}"/>
                </a:ext>
              </a:extLst>
            </p:cNvPr>
            <p:cNvSpPr txBox="1">
              <a:spLocks noChangeArrowheads="1"/>
            </p:cNvSpPr>
            <p:nvPr/>
          </p:nvSpPr>
          <p:spPr bwMode="auto">
            <a:xfrm>
              <a:off x="1597" y="803"/>
              <a:ext cx="9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a:latin typeface="+mn-lt"/>
                </a:rPr>
                <a:t>Zoom </a:t>
              </a:r>
              <a:r>
                <a:rPr lang="en-GB" sz="1400" b="1" i="1" dirty="0" err="1">
                  <a:latin typeface="+mn-lt"/>
                </a:rPr>
                <a:t>arrière</a:t>
              </a:r>
              <a:endParaRPr lang="en-GB" sz="1400" b="1" i="1" dirty="0">
                <a:latin typeface="+mn-lt"/>
              </a:endParaRPr>
            </a:p>
          </p:txBody>
        </p:sp>
      </p:grpSp>
      <p:grpSp>
        <p:nvGrpSpPr>
          <p:cNvPr id="40" name="Group 39">
            <a:extLst>
              <a:ext uri="{FF2B5EF4-FFF2-40B4-BE49-F238E27FC236}">
                <a16:creationId xmlns:a16="http://schemas.microsoft.com/office/drawing/2014/main" id="{00C007BA-B6AE-4344-A896-3C83CB20D65F}"/>
              </a:ext>
            </a:extLst>
          </p:cNvPr>
          <p:cNvGrpSpPr/>
          <p:nvPr/>
        </p:nvGrpSpPr>
        <p:grpSpPr>
          <a:xfrm>
            <a:off x="5715000" y="913529"/>
            <a:ext cx="3989058" cy="2586043"/>
            <a:chOff x="4922874" y="1100405"/>
            <a:chExt cx="3989058" cy="2586043"/>
          </a:xfrm>
        </p:grpSpPr>
        <p:grpSp>
          <p:nvGrpSpPr>
            <p:cNvPr id="41" name="Group 40">
              <a:extLst>
                <a:ext uri="{FF2B5EF4-FFF2-40B4-BE49-F238E27FC236}">
                  <a16:creationId xmlns:a16="http://schemas.microsoft.com/office/drawing/2014/main" id="{970CAED4-A0DC-471B-9048-86DF90C65A8E}"/>
                </a:ext>
              </a:extLst>
            </p:cNvPr>
            <p:cNvGrpSpPr/>
            <p:nvPr/>
          </p:nvGrpSpPr>
          <p:grpSpPr>
            <a:xfrm>
              <a:off x="4922874" y="1100405"/>
              <a:ext cx="2190270" cy="2586043"/>
              <a:chOff x="4922874" y="1100405"/>
              <a:chExt cx="2190270" cy="2586043"/>
            </a:xfrm>
          </p:grpSpPr>
          <p:grpSp>
            <p:nvGrpSpPr>
              <p:cNvPr id="44" name="Group 46">
                <a:extLst>
                  <a:ext uri="{FF2B5EF4-FFF2-40B4-BE49-F238E27FC236}">
                    <a16:creationId xmlns:a16="http://schemas.microsoft.com/office/drawing/2014/main" id="{E3533122-B492-446B-AD62-998B9EC5C004}"/>
                  </a:ext>
                </a:extLst>
              </p:cNvPr>
              <p:cNvGrpSpPr>
                <a:grpSpLocks/>
              </p:cNvGrpSpPr>
              <p:nvPr/>
            </p:nvGrpSpPr>
            <p:grpSpPr bwMode="auto">
              <a:xfrm>
                <a:off x="5805041" y="2071975"/>
                <a:ext cx="1308103" cy="1614473"/>
                <a:chOff x="4303" y="1199"/>
                <a:chExt cx="824" cy="1017"/>
              </a:xfrm>
            </p:grpSpPr>
            <p:sp>
              <p:nvSpPr>
                <p:cNvPr id="55" name="Text Box 47">
                  <a:extLst>
                    <a:ext uri="{FF2B5EF4-FFF2-40B4-BE49-F238E27FC236}">
                      <a16:creationId xmlns:a16="http://schemas.microsoft.com/office/drawing/2014/main" id="{38C40DCC-2493-4DF3-A038-561DE7572A78}"/>
                    </a:ext>
                  </a:extLst>
                </p:cNvPr>
                <p:cNvSpPr txBox="1">
                  <a:spLocks noChangeArrowheads="1"/>
                </p:cNvSpPr>
                <p:nvPr/>
              </p:nvSpPr>
              <p:spPr bwMode="auto">
                <a:xfrm>
                  <a:off x="4396" y="1199"/>
                  <a:ext cx="731"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err="1">
                      <a:latin typeface="+mn-lt"/>
                    </a:rPr>
                    <a:t>Courbe</a:t>
                  </a:r>
                  <a:endParaRPr lang="en-GB" sz="1400" b="1" i="1" dirty="0">
                    <a:latin typeface="+mn-lt"/>
                  </a:endParaRPr>
                </a:p>
              </p:txBody>
            </p:sp>
            <p:grpSp>
              <p:nvGrpSpPr>
                <p:cNvPr id="56" name="Group 48">
                  <a:extLst>
                    <a:ext uri="{FF2B5EF4-FFF2-40B4-BE49-F238E27FC236}">
                      <a16:creationId xmlns:a16="http://schemas.microsoft.com/office/drawing/2014/main" id="{D77DC06D-C122-4D74-B9F1-ED9F85ECF998}"/>
                    </a:ext>
                  </a:extLst>
                </p:cNvPr>
                <p:cNvGrpSpPr>
                  <a:grpSpLocks/>
                </p:cNvGrpSpPr>
                <p:nvPr/>
              </p:nvGrpSpPr>
              <p:grpSpPr bwMode="auto">
                <a:xfrm flipH="1">
                  <a:off x="4303" y="1300"/>
                  <a:ext cx="213" cy="916"/>
                  <a:chOff x="1950" y="1316"/>
                  <a:chExt cx="169" cy="916"/>
                </a:xfrm>
              </p:grpSpPr>
              <p:sp>
                <p:nvSpPr>
                  <p:cNvPr id="57" name="Line 49">
                    <a:extLst>
                      <a:ext uri="{FF2B5EF4-FFF2-40B4-BE49-F238E27FC236}">
                        <a16:creationId xmlns:a16="http://schemas.microsoft.com/office/drawing/2014/main" id="{826DE1F8-DB7E-4DB1-B74B-0B88BC97ED22}"/>
                      </a:ext>
                    </a:extLst>
                  </p:cNvPr>
                  <p:cNvSpPr>
                    <a:spLocks noChangeShapeType="1"/>
                  </p:cNvSpPr>
                  <p:nvPr/>
                </p:nvSpPr>
                <p:spPr bwMode="auto">
                  <a:xfrm>
                    <a:off x="2119" y="1316"/>
                    <a:ext cx="0" cy="916"/>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58" name="Line 50">
                    <a:extLst>
                      <a:ext uri="{FF2B5EF4-FFF2-40B4-BE49-F238E27FC236}">
                        <a16:creationId xmlns:a16="http://schemas.microsoft.com/office/drawing/2014/main" id="{51C41E35-389E-489B-8C8E-43150E2FDAE1}"/>
                      </a:ext>
                    </a:extLst>
                  </p:cNvPr>
                  <p:cNvSpPr>
                    <a:spLocks noChangeShapeType="1"/>
                  </p:cNvSpPr>
                  <p:nvPr/>
                </p:nvSpPr>
                <p:spPr bwMode="auto">
                  <a:xfrm flipH="1" flipV="1">
                    <a:off x="1950" y="1316"/>
                    <a:ext cx="167"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a:p>
                </p:txBody>
              </p:sp>
            </p:grpSp>
          </p:grpSp>
          <p:grpSp>
            <p:nvGrpSpPr>
              <p:cNvPr id="45" name="Group 28">
                <a:extLst>
                  <a:ext uri="{FF2B5EF4-FFF2-40B4-BE49-F238E27FC236}">
                    <a16:creationId xmlns:a16="http://schemas.microsoft.com/office/drawing/2014/main" id="{B2B124D0-D76D-4793-904E-4FA8FF6428AB}"/>
                  </a:ext>
                </a:extLst>
              </p:cNvPr>
              <p:cNvGrpSpPr>
                <a:grpSpLocks/>
              </p:cNvGrpSpPr>
              <p:nvPr/>
            </p:nvGrpSpPr>
            <p:grpSpPr bwMode="auto">
              <a:xfrm>
                <a:off x="4922874" y="1100405"/>
                <a:ext cx="1485900" cy="2586038"/>
                <a:chOff x="3787" y="798"/>
                <a:chExt cx="936" cy="1629"/>
              </a:xfrm>
            </p:grpSpPr>
            <p:grpSp>
              <p:nvGrpSpPr>
                <p:cNvPr id="51" name="Group 29">
                  <a:extLst>
                    <a:ext uri="{FF2B5EF4-FFF2-40B4-BE49-F238E27FC236}">
                      <a16:creationId xmlns:a16="http://schemas.microsoft.com/office/drawing/2014/main" id="{7F087018-2156-4D1A-B4DF-C0765B5BA3C6}"/>
                    </a:ext>
                  </a:extLst>
                </p:cNvPr>
                <p:cNvGrpSpPr>
                  <a:grpSpLocks/>
                </p:cNvGrpSpPr>
                <p:nvPr/>
              </p:nvGrpSpPr>
              <p:grpSpPr bwMode="auto">
                <a:xfrm flipH="1">
                  <a:off x="3787" y="912"/>
                  <a:ext cx="181" cy="1515"/>
                  <a:chOff x="1672" y="1600"/>
                  <a:chExt cx="443" cy="739"/>
                </a:xfrm>
              </p:grpSpPr>
              <p:sp>
                <p:nvSpPr>
                  <p:cNvPr id="53" name="Line 30">
                    <a:extLst>
                      <a:ext uri="{FF2B5EF4-FFF2-40B4-BE49-F238E27FC236}">
                        <a16:creationId xmlns:a16="http://schemas.microsoft.com/office/drawing/2014/main" id="{AAF2D95D-9AB4-4158-B8FD-66200CD1CAEC}"/>
                      </a:ext>
                    </a:extLst>
                  </p:cNvPr>
                  <p:cNvSpPr>
                    <a:spLocks noChangeShapeType="1"/>
                  </p:cNvSpPr>
                  <p:nvPr/>
                </p:nvSpPr>
                <p:spPr bwMode="auto">
                  <a:xfrm flipH="1">
                    <a:off x="2086" y="1602"/>
                    <a:ext cx="26" cy="737"/>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54" name="Line 31">
                    <a:extLst>
                      <a:ext uri="{FF2B5EF4-FFF2-40B4-BE49-F238E27FC236}">
                        <a16:creationId xmlns:a16="http://schemas.microsoft.com/office/drawing/2014/main" id="{2A30F933-0DE3-4679-AF8A-A096E2D8C1FC}"/>
                      </a:ext>
                    </a:extLst>
                  </p:cNvPr>
                  <p:cNvSpPr>
                    <a:spLocks noChangeShapeType="1"/>
                  </p:cNvSpPr>
                  <p:nvPr/>
                </p:nvSpPr>
                <p:spPr bwMode="auto">
                  <a:xfrm flipH="1">
                    <a:off x="1672" y="1600"/>
                    <a:ext cx="44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endParaRPr lang="en-GB"/>
                  </a:p>
                </p:txBody>
              </p:sp>
            </p:grpSp>
            <p:sp>
              <p:nvSpPr>
                <p:cNvPr id="52" name="Text Box 32">
                  <a:extLst>
                    <a:ext uri="{FF2B5EF4-FFF2-40B4-BE49-F238E27FC236}">
                      <a16:creationId xmlns:a16="http://schemas.microsoft.com/office/drawing/2014/main" id="{9B2EA140-A35B-4F67-81C4-6925C2770935}"/>
                    </a:ext>
                  </a:extLst>
                </p:cNvPr>
                <p:cNvSpPr txBox="1">
                  <a:spLocks noChangeArrowheads="1"/>
                </p:cNvSpPr>
                <p:nvPr/>
              </p:nvSpPr>
              <p:spPr bwMode="auto">
                <a:xfrm>
                  <a:off x="3919" y="798"/>
                  <a:ext cx="80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err="1">
                      <a:latin typeface="+mn-lt"/>
                    </a:rPr>
                    <a:t>Ajout</a:t>
                  </a:r>
                  <a:r>
                    <a:rPr lang="en-GB" sz="1400" b="1" i="1" dirty="0">
                      <a:latin typeface="+mn-lt"/>
                    </a:rPr>
                    <a:t> de </a:t>
                  </a:r>
                  <a:r>
                    <a:rPr lang="en-GB" sz="1400" b="1" i="1" dirty="0" err="1">
                      <a:latin typeface="+mn-lt"/>
                    </a:rPr>
                    <a:t>texte</a:t>
                  </a:r>
                  <a:endParaRPr lang="en-GB" sz="1400" b="1" i="1" dirty="0">
                    <a:latin typeface="+mn-lt"/>
                  </a:endParaRPr>
                </a:p>
              </p:txBody>
            </p:sp>
          </p:grpSp>
          <p:grpSp>
            <p:nvGrpSpPr>
              <p:cNvPr id="46" name="Group 28">
                <a:extLst>
                  <a:ext uri="{FF2B5EF4-FFF2-40B4-BE49-F238E27FC236}">
                    <a16:creationId xmlns:a16="http://schemas.microsoft.com/office/drawing/2014/main" id="{2C9CF578-2464-47D9-9D3B-7C53722D1373}"/>
                  </a:ext>
                </a:extLst>
              </p:cNvPr>
              <p:cNvGrpSpPr>
                <a:grpSpLocks/>
              </p:cNvGrpSpPr>
              <p:nvPr/>
            </p:nvGrpSpPr>
            <p:grpSpPr bwMode="auto">
              <a:xfrm>
                <a:off x="5365413" y="1540144"/>
                <a:ext cx="1419226" cy="2146301"/>
                <a:chOff x="3787" y="856"/>
                <a:chExt cx="894" cy="1352"/>
              </a:xfrm>
            </p:grpSpPr>
            <p:grpSp>
              <p:nvGrpSpPr>
                <p:cNvPr id="47" name="Group 29">
                  <a:extLst>
                    <a:ext uri="{FF2B5EF4-FFF2-40B4-BE49-F238E27FC236}">
                      <a16:creationId xmlns:a16="http://schemas.microsoft.com/office/drawing/2014/main" id="{8B9A0C8E-08EB-4311-9ED5-F60BD5DC1110}"/>
                    </a:ext>
                  </a:extLst>
                </p:cNvPr>
                <p:cNvGrpSpPr>
                  <a:grpSpLocks/>
                </p:cNvGrpSpPr>
                <p:nvPr/>
              </p:nvGrpSpPr>
              <p:grpSpPr bwMode="auto">
                <a:xfrm flipH="1">
                  <a:off x="3787" y="961"/>
                  <a:ext cx="181" cy="1247"/>
                  <a:chOff x="1672" y="1624"/>
                  <a:chExt cx="443" cy="608"/>
                </a:xfrm>
              </p:grpSpPr>
              <p:sp>
                <p:nvSpPr>
                  <p:cNvPr id="49" name="Line 30">
                    <a:extLst>
                      <a:ext uri="{FF2B5EF4-FFF2-40B4-BE49-F238E27FC236}">
                        <a16:creationId xmlns:a16="http://schemas.microsoft.com/office/drawing/2014/main" id="{2B6854A7-74C1-4669-A7A0-6600B6A278A0}"/>
                      </a:ext>
                    </a:extLst>
                  </p:cNvPr>
                  <p:cNvSpPr>
                    <a:spLocks noChangeShapeType="1"/>
                  </p:cNvSpPr>
                  <p:nvPr/>
                </p:nvSpPr>
                <p:spPr bwMode="auto">
                  <a:xfrm>
                    <a:off x="2112" y="1624"/>
                    <a:ext cx="0" cy="60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50" name="Line 31">
                    <a:extLst>
                      <a:ext uri="{FF2B5EF4-FFF2-40B4-BE49-F238E27FC236}">
                        <a16:creationId xmlns:a16="http://schemas.microsoft.com/office/drawing/2014/main" id="{16F76632-34B0-4D8B-9A81-B06B71073DAC}"/>
                      </a:ext>
                    </a:extLst>
                  </p:cNvPr>
                  <p:cNvSpPr>
                    <a:spLocks noChangeShapeType="1"/>
                  </p:cNvSpPr>
                  <p:nvPr/>
                </p:nvSpPr>
                <p:spPr bwMode="auto">
                  <a:xfrm flipH="1">
                    <a:off x="1672" y="1624"/>
                    <a:ext cx="44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endParaRPr lang="en-GB"/>
                  </a:p>
                </p:txBody>
              </p:sp>
            </p:grpSp>
            <p:sp>
              <p:nvSpPr>
                <p:cNvPr id="48" name="Text Box 32">
                  <a:extLst>
                    <a:ext uri="{FF2B5EF4-FFF2-40B4-BE49-F238E27FC236}">
                      <a16:creationId xmlns:a16="http://schemas.microsoft.com/office/drawing/2014/main" id="{D2C029FE-C2CE-4497-9498-A56E004206DE}"/>
                    </a:ext>
                  </a:extLst>
                </p:cNvPr>
                <p:cNvSpPr txBox="1">
                  <a:spLocks noChangeArrowheads="1"/>
                </p:cNvSpPr>
                <p:nvPr/>
              </p:nvSpPr>
              <p:spPr bwMode="auto">
                <a:xfrm>
                  <a:off x="3877" y="856"/>
                  <a:ext cx="80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err="1">
                      <a:latin typeface="+mn-lt"/>
                    </a:rPr>
                    <a:t>Ajout</a:t>
                  </a:r>
                  <a:r>
                    <a:rPr lang="en-GB" sz="1400" b="1" i="1" dirty="0">
                      <a:latin typeface="+mn-lt"/>
                    </a:rPr>
                    <a:t> de </a:t>
                  </a:r>
                  <a:r>
                    <a:rPr lang="en-GB" sz="1400" b="1" i="1" dirty="0" err="1">
                      <a:latin typeface="+mn-lt"/>
                    </a:rPr>
                    <a:t>flèche</a:t>
                  </a:r>
                  <a:endParaRPr lang="en-GB" sz="1400" b="1" i="1" dirty="0">
                    <a:latin typeface="+mn-lt"/>
                  </a:endParaRPr>
                </a:p>
              </p:txBody>
            </p:sp>
          </p:grpSp>
        </p:grpSp>
        <p:sp>
          <p:nvSpPr>
            <p:cNvPr id="42" name="Right Brace 41">
              <a:extLst>
                <a:ext uri="{FF2B5EF4-FFF2-40B4-BE49-F238E27FC236}">
                  <a16:creationId xmlns:a16="http://schemas.microsoft.com/office/drawing/2014/main" id="{4094D232-DF57-4F3E-BACD-E5D43976FCDF}"/>
                </a:ext>
              </a:extLst>
            </p:cNvPr>
            <p:cNvSpPr/>
            <p:nvPr/>
          </p:nvSpPr>
          <p:spPr bwMode="auto">
            <a:xfrm rot="18642029">
              <a:off x="6824331" y="782839"/>
              <a:ext cx="98599" cy="1596602"/>
            </a:xfrm>
            <a:prstGeom prst="rightBrace">
              <a:avLst>
                <a:gd name="adj1" fmla="val 27527"/>
                <a:gd name="adj2" fmla="val 50000"/>
              </a:avLst>
            </a:prstGeom>
            <a:ln w="28575">
              <a:solidFill>
                <a:schemeClr val="accent4"/>
              </a:solidFill>
              <a:headEnd type="none" w="med" len="med"/>
              <a:tailEnd type="none" w="med" len="med"/>
            </a:ln>
          </p:spPr>
          <p:style>
            <a:lnRef idx="1">
              <a:schemeClr val="accent3"/>
            </a:lnRef>
            <a:fillRef idx="0">
              <a:schemeClr val="accent3"/>
            </a:fillRef>
            <a:effectRef idx="0">
              <a:schemeClr val="accent3"/>
            </a:effectRef>
            <a:fontRef idx="minor">
              <a:schemeClr val="tx1"/>
            </a:fontRef>
          </p:style>
          <p:txBody>
            <a:bodyPr vert="horz" wrap="square" lIns="91440" tIns="45720" rIns="91440" bIns="45720" numCol="1" rtlCol="0" anchor="t" anchorCtr="0" compatLnSpc="1">
              <a:prstTxWarp prst="textNoShape">
                <a:avLst/>
              </a:prstTxWarp>
              <a:spAutoFit/>
            </a:bodyPr>
            <a:lstStyle/>
            <a:p>
              <a:endParaRPr lang="en-US" b="1"/>
            </a:p>
          </p:txBody>
        </p:sp>
        <p:sp>
          <p:nvSpPr>
            <p:cNvPr id="43" name="Text Box 47">
              <a:extLst>
                <a:ext uri="{FF2B5EF4-FFF2-40B4-BE49-F238E27FC236}">
                  <a16:creationId xmlns:a16="http://schemas.microsoft.com/office/drawing/2014/main" id="{CC90A970-6BE4-4853-A6CF-9724EAE5C875}"/>
                </a:ext>
              </a:extLst>
            </p:cNvPr>
            <p:cNvSpPr txBox="1">
              <a:spLocks noChangeArrowheads="1"/>
            </p:cNvSpPr>
            <p:nvPr/>
          </p:nvSpPr>
          <p:spPr bwMode="auto">
            <a:xfrm>
              <a:off x="6835476" y="1187671"/>
              <a:ext cx="2076456" cy="5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err="1">
                  <a:latin typeface="+mn-lt"/>
                </a:rPr>
                <a:t>Outils</a:t>
              </a:r>
              <a:r>
                <a:rPr lang="en-GB" sz="1400" b="1" i="1" dirty="0">
                  <a:latin typeface="+mn-lt"/>
                </a:rPr>
                <a:t> des annotations </a:t>
              </a:r>
              <a:r>
                <a:rPr lang="en-GB" sz="1400" b="1" i="1" dirty="0" err="1">
                  <a:latin typeface="+mn-lt"/>
                </a:rPr>
                <a:t>graphiques</a:t>
              </a:r>
              <a:endParaRPr lang="en-GB" sz="1400" b="1" i="1" dirty="0">
                <a:latin typeface="+mn-lt"/>
              </a:endParaRPr>
            </a:p>
          </p:txBody>
        </p:sp>
      </p:grpSp>
      <p:grpSp>
        <p:nvGrpSpPr>
          <p:cNvPr id="59" name="Group 51">
            <a:extLst>
              <a:ext uri="{FF2B5EF4-FFF2-40B4-BE49-F238E27FC236}">
                <a16:creationId xmlns:a16="http://schemas.microsoft.com/office/drawing/2014/main" id="{DDF72EE6-8227-4A53-91AF-52EB5B7F4335}"/>
              </a:ext>
            </a:extLst>
          </p:cNvPr>
          <p:cNvGrpSpPr>
            <a:grpSpLocks/>
          </p:cNvGrpSpPr>
          <p:nvPr/>
        </p:nvGrpSpPr>
        <p:grpSpPr bwMode="auto">
          <a:xfrm>
            <a:off x="7493364" y="2649743"/>
            <a:ext cx="4330702" cy="853819"/>
            <a:chOff x="4894" y="1899"/>
            <a:chExt cx="2728" cy="317"/>
          </a:xfrm>
        </p:grpSpPr>
        <p:sp>
          <p:nvSpPr>
            <p:cNvPr id="60" name="Text Box 52">
              <a:extLst>
                <a:ext uri="{FF2B5EF4-FFF2-40B4-BE49-F238E27FC236}">
                  <a16:creationId xmlns:a16="http://schemas.microsoft.com/office/drawing/2014/main" id="{716F7E1E-1885-4ABE-A879-1F67DD2A1AA8}"/>
                </a:ext>
              </a:extLst>
            </p:cNvPr>
            <p:cNvSpPr txBox="1">
              <a:spLocks noChangeArrowheads="1"/>
            </p:cNvSpPr>
            <p:nvPr/>
          </p:nvSpPr>
          <p:spPr bwMode="auto">
            <a:xfrm>
              <a:off x="5184" y="1899"/>
              <a:ext cx="2438"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fr-FR" sz="1400" b="1" i="1" dirty="0">
                  <a:latin typeface="+mn-lt"/>
                </a:rPr>
                <a:t>Griser les matériaux ne passant pas les étapes</a:t>
              </a:r>
            </a:p>
          </p:txBody>
        </p:sp>
        <p:grpSp>
          <p:nvGrpSpPr>
            <p:cNvPr id="61" name="Group 53">
              <a:extLst>
                <a:ext uri="{FF2B5EF4-FFF2-40B4-BE49-F238E27FC236}">
                  <a16:creationId xmlns:a16="http://schemas.microsoft.com/office/drawing/2014/main" id="{48C9B013-15A5-4425-84FC-539552E50FEB}"/>
                </a:ext>
              </a:extLst>
            </p:cNvPr>
            <p:cNvGrpSpPr>
              <a:grpSpLocks/>
            </p:cNvGrpSpPr>
            <p:nvPr/>
          </p:nvGrpSpPr>
          <p:grpSpPr bwMode="auto">
            <a:xfrm flipH="1">
              <a:off x="4894" y="1970"/>
              <a:ext cx="292" cy="246"/>
              <a:chOff x="1382" y="1732"/>
              <a:chExt cx="242" cy="492"/>
            </a:xfrm>
          </p:grpSpPr>
          <p:sp>
            <p:nvSpPr>
              <p:cNvPr id="62" name="Line 54">
                <a:extLst>
                  <a:ext uri="{FF2B5EF4-FFF2-40B4-BE49-F238E27FC236}">
                    <a16:creationId xmlns:a16="http://schemas.microsoft.com/office/drawing/2014/main" id="{6A8D4814-3D73-429A-999D-3B30D621257B}"/>
                  </a:ext>
                </a:extLst>
              </p:cNvPr>
              <p:cNvSpPr>
                <a:spLocks noChangeShapeType="1"/>
              </p:cNvSpPr>
              <p:nvPr/>
            </p:nvSpPr>
            <p:spPr bwMode="auto">
              <a:xfrm>
                <a:off x="1624" y="1736"/>
                <a:ext cx="0" cy="48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63" name="Line 55">
                <a:extLst>
                  <a:ext uri="{FF2B5EF4-FFF2-40B4-BE49-F238E27FC236}">
                    <a16:creationId xmlns:a16="http://schemas.microsoft.com/office/drawing/2014/main" id="{3889CDAD-2F94-4228-988B-5C20B9432C08}"/>
                  </a:ext>
                </a:extLst>
              </p:cNvPr>
              <p:cNvSpPr>
                <a:spLocks noChangeShapeType="1"/>
              </p:cNvSpPr>
              <p:nvPr/>
            </p:nvSpPr>
            <p:spPr bwMode="auto">
              <a:xfrm flipH="1">
                <a:off x="1382" y="1732"/>
                <a:ext cx="242"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endParaRPr lang="en-GB"/>
              </a:p>
            </p:txBody>
          </p:sp>
        </p:grpSp>
      </p:grpSp>
      <p:grpSp>
        <p:nvGrpSpPr>
          <p:cNvPr id="127" name="Group 126">
            <a:extLst>
              <a:ext uri="{FF2B5EF4-FFF2-40B4-BE49-F238E27FC236}">
                <a16:creationId xmlns:a16="http://schemas.microsoft.com/office/drawing/2014/main" id="{9590C47D-2974-49E9-B10A-57CCEBD03843}"/>
              </a:ext>
            </a:extLst>
          </p:cNvPr>
          <p:cNvGrpSpPr/>
          <p:nvPr/>
        </p:nvGrpSpPr>
        <p:grpSpPr>
          <a:xfrm>
            <a:off x="7924800" y="3023573"/>
            <a:ext cx="2943227" cy="460662"/>
            <a:chOff x="7924800" y="3023573"/>
            <a:chExt cx="2943227" cy="460662"/>
          </a:xfrm>
        </p:grpSpPr>
        <p:sp>
          <p:nvSpPr>
            <p:cNvPr id="109" name="Text Box 52">
              <a:extLst>
                <a:ext uri="{FF2B5EF4-FFF2-40B4-BE49-F238E27FC236}">
                  <a16:creationId xmlns:a16="http://schemas.microsoft.com/office/drawing/2014/main" id="{986880E7-0A9B-465B-8BA0-56DEB181310E}"/>
                </a:ext>
              </a:extLst>
            </p:cNvPr>
            <p:cNvSpPr txBox="1">
              <a:spLocks noChangeArrowheads="1"/>
            </p:cNvSpPr>
            <p:nvPr/>
          </p:nvSpPr>
          <p:spPr bwMode="auto">
            <a:xfrm>
              <a:off x="8612188" y="3023573"/>
              <a:ext cx="2255839"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fr-FR" sz="1400" b="1" i="1" dirty="0">
                  <a:latin typeface="+mn-lt"/>
                </a:rPr>
                <a:t>Masquer les fiches non validées</a:t>
              </a:r>
            </a:p>
          </p:txBody>
        </p:sp>
        <p:sp>
          <p:nvSpPr>
            <p:cNvPr id="111" name="Line 55">
              <a:extLst>
                <a:ext uri="{FF2B5EF4-FFF2-40B4-BE49-F238E27FC236}">
                  <a16:creationId xmlns:a16="http://schemas.microsoft.com/office/drawing/2014/main" id="{62D5683B-B94E-4277-AFC9-574223886A94}"/>
                </a:ext>
              </a:extLst>
            </p:cNvPr>
            <p:cNvSpPr>
              <a:spLocks noChangeShapeType="1"/>
            </p:cNvSpPr>
            <p:nvPr/>
          </p:nvSpPr>
          <p:spPr bwMode="auto">
            <a:xfrm>
              <a:off x="7924800" y="3164003"/>
              <a:ext cx="815976"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endParaRPr lang="en-GB"/>
            </a:p>
          </p:txBody>
        </p:sp>
        <p:sp>
          <p:nvSpPr>
            <p:cNvPr id="113" name="Line 54">
              <a:extLst>
                <a:ext uri="{FF2B5EF4-FFF2-40B4-BE49-F238E27FC236}">
                  <a16:creationId xmlns:a16="http://schemas.microsoft.com/office/drawing/2014/main" id="{287920A5-4604-4E44-A0AD-2D53732F5D3E}"/>
                </a:ext>
              </a:extLst>
            </p:cNvPr>
            <p:cNvSpPr>
              <a:spLocks noChangeShapeType="1"/>
            </p:cNvSpPr>
            <p:nvPr/>
          </p:nvSpPr>
          <p:spPr bwMode="auto">
            <a:xfrm flipH="1">
              <a:off x="7924800" y="3164003"/>
              <a:ext cx="0" cy="320232"/>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grpSp>
      <p:grpSp>
        <p:nvGrpSpPr>
          <p:cNvPr id="114" name="Group 41">
            <a:extLst>
              <a:ext uri="{FF2B5EF4-FFF2-40B4-BE49-F238E27FC236}">
                <a16:creationId xmlns:a16="http://schemas.microsoft.com/office/drawing/2014/main" id="{2C4AD6A1-05D5-4E2A-9973-72F461381A98}"/>
              </a:ext>
            </a:extLst>
          </p:cNvPr>
          <p:cNvGrpSpPr>
            <a:grpSpLocks/>
          </p:cNvGrpSpPr>
          <p:nvPr/>
        </p:nvGrpSpPr>
        <p:grpSpPr bwMode="auto">
          <a:xfrm>
            <a:off x="7022843" y="2222640"/>
            <a:ext cx="2632084" cy="1240779"/>
            <a:chOff x="4626" y="1496"/>
            <a:chExt cx="1658" cy="711"/>
          </a:xfrm>
        </p:grpSpPr>
        <p:sp>
          <p:nvSpPr>
            <p:cNvPr id="115" name="Text Box 42">
              <a:extLst>
                <a:ext uri="{FF2B5EF4-FFF2-40B4-BE49-F238E27FC236}">
                  <a16:creationId xmlns:a16="http://schemas.microsoft.com/office/drawing/2014/main" id="{B0563A4F-9786-4145-AE4F-0C247FB903E2}"/>
                </a:ext>
              </a:extLst>
            </p:cNvPr>
            <p:cNvSpPr txBox="1">
              <a:spLocks noChangeArrowheads="1"/>
            </p:cNvSpPr>
            <p:nvPr/>
          </p:nvSpPr>
          <p:spPr bwMode="auto">
            <a:xfrm>
              <a:off x="4910" y="1496"/>
              <a:ext cx="137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err="1">
                  <a:latin typeface="+mn-lt"/>
                </a:rPr>
                <a:t>Afficher</a:t>
              </a:r>
              <a:r>
                <a:rPr lang="en-GB" sz="1400" b="1" i="1" dirty="0">
                  <a:latin typeface="+mn-lt"/>
                </a:rPr>
                <a:t> les </a:t>
              </a:r>
              <a:r>
                <a:rPr lang="en-GB" sz="1400" b="1" i="1" dirty="0" err="1">
                  <a:latin typeface="+mn-lt"/>
                </a:rPr>
                <a:t>enveloppes</a:t>
              </a:r>
              <a:r>
                <a:rPr lang="en-GB" sz="1400" b="1" i="1" dirty="0">
                  <a:latin typeface="+mn-lt"/>
                </a:rPr>
                <a:t> </a:t>
              </a:r>
            </a:p>
          </p:txBody>
        </p:sp>
        <p:grpSp>
          <p:nvGrpSpPr>
            <p:cNvPr id="116" name="Group 43">
              <a:extLst>
                <a:ext uri="{FF2B5EF4-FFF2-40B4-BE49-F238E27FC236}">
                  <a16:creationId xmlns:a16="http://schemas.microsoft.com/office/drawing/2014/main" id="{3F441886-6A1B-4216-B182-C1FC39096168}"/>
                </a:ext>
              </a:extLst>
            </p:cNvPr>
            <p:cNvGrpSpPr>
              <a:grpSpLocks/>
            </p:cNvGrpSpPr>
            <p:nvPr/>
          </p:nvGrpSpPr>
          <p:grpSpPr bwMode="auto">
            <a:xfrm flipH="1">
              <a:off x="4626" y="1600"/>
              <a:ext cx="349" cy="607"/>
              <a:chOff x="1240" y="1750"/>
              <a:chExt cx="393" cy="473"/>
            </a:xfrm>
          </p:grpSpPr>
          <p:sp>
            <p:nvSpPr>
              <p:cNvPr id="117" name="Line 44">
                <a:extLst>
                  <a:ext uri="{FF2B5EF4-FFF2-40B4-BE49-F238E27FC236}">
                    <a16:creationId xmlns:a16="http://schemas.microsoft.com/office/drawing/2014/main" id="{832823FB-25B5-4E3B-92F6-322019928E7E}"/>
                  </a:ext>
                </a:extLst>
              </p:cNvPr>
              <p:cNvSpPr>
                <a:spLocks noChangeShapeType="1"/>
              </p:cNvSpPr>
              <p:nvPr/>
            </p:nvSpPr>
            <p:spPr bwMode="auto">
              <a:xfrm>
                <a:off x="1624" y="1750"/>
                <a:ext cx="0" cy="473"/>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118" name="Line 45">
                <a:extLst>
                  <a:ext uri="{FF2B5EF4-FFF2-40B4-BE49-F238E27FC236}">
                    <a16:creationId xmlns:a16="http://schemas.microsoft.com/office/drawing/2014/main" id="{4C172072-C2D8-42FA-9B53-65CCA3907F09}"/>
                  </a:ext>
                </a:extLst>
              </p:cNvPr>
              <p:cNvSpPr>
                <a:spLocks noChangeShapeType="1"/>
              </p:cNvSpPr>
              <p:nvPr/>
            </p:nvSpPr>
            <p:spPr bwMode="auto">
              <a:xfrm flipH="1">
                <a:off x="1240" y="1754"/>
                <a:ext cx="39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endParaRPr lang="en-GB"/>
              </a:p>
            </p:txBody>
          </p:sp>
        </p:grpSp>
      </p:grpSp>
      <p:grpSp>
        <p:nvGrpSpPr>
          <p:cNvPr id="119" name="Group 25">
            <a:extLst>
              <a:ext uri="{FF2B5EF4-FFF2-40B4-BE49-F238E27FC236}">
                <a16:creationId xmlns:a16="http://schemas.microsoft.com/office/drawing/2014/main" id="{CB3B2AC5-C36D-4E6F-B89A-6894C8350625}"/>
              </a:ext>
            </a:extLst>
          </p:cNvPr>
          <p:cNvGrpSpPr>
            <a:grpSpLocks/>
          </p:cNvGrpSpPr>
          <p:nvPr/>
        </p:nvGrpSpPr>
        <p:grpSpPr bwMode="auto">
          <a:xfrm>
            <a:off x="4251326" y="671495"/>
            <a:ext cx="1984376" cy="2827327"/>
            <a:chOff x="2474" y="416"/>
            <a:chExt cx="1250" cy="1781"/>
          </a:xfrm>
        </p:grpSpPr>
        <p:sp>
          <p:nvSpPr>
            <p:cNvPr id="120" name="Line 26">
              <a:extLst>
                <a:ext uri="{FF2B5EF4-FFF2-40B4-BE49-F238E27FC236}">
                  <a16:creationId xmlns:a16="http://schemas.microsoft.com/office/drawing/2014/main" id="{9800CE06-58B3-4372-94F7-B0DE81FD8712}"/>
                </a:ext>
              </a:extLst>
            </p:cNvPr>
            <p:cNvSpPr>
              <a:spLocks noChangeShapeType="1"/>
            </p:cNvSpPr>
            <p:nvPr/>
          </p:nvSpPr>
          <p:spPr bwMode="auto">
            <a:xfrm flipH="1">
              <a:off x="3093" y="593"/>
              <a:ext cx="0" cy="1604"/>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121" name="Text Box 27">
              <a:extLst>
                <a:ext uri="{FF2B5EF4-FFF2-40B4-BE49-F238E27FC236}">
                  <a16:creationId xmlns:a16="http://schemas.microsoft.com/office/drawing/2014/main" id="{ED6F2611-9D87-487F-A726-CFB0BDCA4A3B}"/>
                </a:ext>
              </a:extLst>
            </p:cNvPr>
            <p:cNvSpPr txBox="1">
              <a:spLocks noChangeArrowheads="1"/>
            </p:cNvSpPr>
            <p:nvPr/>
          </p:nvSpPr>
          <p:spPr bwMode="auto">
            <a:xfrm>
              <a:off x="2474" y="416"/>
              <a:ext cx="1250" cy="203"/>
            </a:xfrm>
            <a:prstGeom prst="rect">
              <a:avLst/>
            </a:prstGeom>
            <a:solidFill>
              <a:srgbClr val="FFFFFF"/>
            </a:solidFill>
            <a:ln w="28575">
              <a:noFill/>
              <a:miter lim="800000"/>
              <a:headEnd/>
              <a:tailEnd/>
            </a:ln>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a:latin typeface="+mn-lt"/>
                </a:rPr>
                <a:t>Echelle </a:t>
              </a:r>
              <a:r>
                <a:rPr lang="en-GB" sz="1400" b="1" i="1" dirty="0" err="1">
                  <a:latin typeface="+mn-lt"/>
                </a:rPr>
                <a:t>automatique</a:t>
              </a:r>
              <a:endParaRPr lang="en-GB" sz="1400" b="1" i="1" dirty="0">
                <a:latin typeface="+mn-lt"/>
              </a:endParaRPr>
            </a:p>
          </p:txBody>
        </p:sp>
      </p:grpSp>
      <p:grpSp>
        <p:nvGrpSpPr>
          <p:cNvPr id="122" name="Group 20">
            <a:extLst>
              <a:ext uri="{FF2B5EF4-FFF2-40B4-BE49-F238E27FC236}">
                <a16:creationId xmlns:a16="http://schemas.microsoft.com/office/drawing/2014/main" id="{4270D248-CFAF-423F-AFB7-ECF663D0704D}"/>
              </a:ext>
            </a:extLst>
          </p:cNvPr>
          <p:cNvGrpSpPr>
            <a:grpSpLocks/>
          </p:cNvGrpSpPr>
          <p:nvPr/>
        </p:nvGrpSpPr>
        <p:grpSpPr bwMode="auto">
          <a:xfrm>
            <a:off x="2533899" y="1338235"/>
            <a:ext cx="1830389" cy="2160588"/>
            <a:chOff x="1591" y="811"/>
            <a:chExt cx="1153" cy="1361"/>
          </a:xfrm>
        </p:grpSpPr>
        <p:grpSp>
          <p:nvGrpSpPr>
            <p:cNvPr id="123" name="Group 21">
              <a:extLst>
                <a:ext uri="{FF2B5EF4-FFF2-40B4-BE49-F238E27FC236}">
                  <a16:creationId xmlns:a16="http://schemas.microsoft.com/office/drawing/2014/main" id="{444FA65B-86AC-4557-BD92-34BCD5189C06}"/>
                </a:ext>
              </a:extLst>
            </p:cNvPr>
            <p:cNvGrpSpPr>
              <a:grpSpLocks/>
            </p:cNvGrpSpPr>
            <p:nvPr/>
          </p:nvGrpSpPr>
          <p:grpSpPr bwMode="auto">
            <a:xfrm>
              <a:off x="2383" y="921"/>
              <a:ext cx="361" cy="1251"/>
              <a:chOff x="1672" y="1600"/>
              <a:chExt cx="382" cy="610"/>
            </a:xfrm>
          </p:grpSpPr>
          <p:sp>
            <p:nvSpPr>
              <p:cNvPr id="125" name="Line 22">
                <a:extLst>
                  <a:ext uri="{FF2B5EF4-FFF2-40B4-BE49-F238E27FC236}">
                    <a16:creationId xmlns:a16="http://schemas.microsoft.com/office/drawing/2014/main" id="{4DB017E0-394F-4FA6-A883-C97F0F00CDC2}"/>
                  </a:ext>
                </a:extLst>
              </p:cNvPr>
              <p:cNvSpPr>
                <a:spLocks noChangeShapeType="1"/>
              </p:cNvSpPr>
              <p:nvPr/>
            </p:nvSpPr>
            <p:spPr bwMode="auto">
              <a:xfrm>
                <a:off x="2032" y="1602"/>
                <a:ext cx="22" cy="60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endParaRPr lang="en-GB"/>
              </a:p>
            </p:txBody>
          </p:sp>
          <p:sp>
            <p:nvSpPr>
              <p:cNvPr id="126" name="Line 23">
                <a:extLst>
                  <a:ext uri="{FF2B5EF4-FFF2-40B4-BE49-F238E27FC236}">
                    <a16:creationId xmlns:a16="http://schemas.microsoft.com/office/drawing/2014/main" id="{D24C4D35-D68B-4DA7-B9F5-7465FCC98B5A}"/>
                  </a:ext>
                </a:extLst>
              </p:cNvPr>
              <p:cNvSpPr>
                <a:spLocks noChangeShapeType="1"/>
              </p:cNvSpPr>
              <p:nvPr/>
            </p:nvSpPr>
            <p:spPr bwMode="auto">
              <a:xfrm flipH="1">
                <a:off x="1672" y="1600"/>
                <a:ext cx="3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endParaRPr lang="en-GB"/>
              </a:p>
            </p:txBody>
          </p:sp>
        </p:grpSp>
        <p:sp>
          <p:nvSpPr>
            <p:cNvPr id="124" name="Text Box 24">
              <a:extLst>
                <a:ext uri="{FF2B5EF4-FFF2-40B4-BE49-F238E27FC236}">
                  <a16:creationId xmlns:a16="http://schemas.microsoft.com/office/drawing/2014/main" id="{174F326A-E6BD-415B-896D-B64D4C4ECD23}"/>
                </a:ext>
              </a:extLst>
            </p:cNvPr>
            <p:cNvSpPr txBox="1">
              <a:spLocks noChangeArrowheads="1"/>
            </p:cNvSpPr>
            <p:nvPr/>
          </p:nvSpPr>
          <p:spPr bwMode="auto">
            <a:xfrm>
              <a:off x="1591" y="811"/>
              <a:ext cx="9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sz="1400" b="1" i="1" dirty="0">
                  <a:latin typeface="+mn-lt"/>
                </a:rPr>
                <a:t>Zoom </a:t>
              </a:r>
              <a:r>
                <a:rPr lang="en-GB" sz="1400" b="1" i="1" dirty="0" err="1">
                  <a:latin typeface="+mn-lt"/>
                </a:rPr>
                <a:t>avant</a:t>
              </a:r>
              <a:endParaRPr lang="en-GB" sz="1400" b="1" i="1" dirty="0">
                <a:latin typeface="+mn-lt"/>
              </a:endParaRPr>
            </a:p>
          </p:txBody>
        </p:sp>
      </p:grpSp>
    </p:spTree>
    <p:extLst>
      <p:ext uri="{BB962C8B-B14F-4D97-AF65-F5344CB8AC3E}">
        <p14:creationId xmlns:p14="http://schemas.microsoft.com/office/powerpoint/2010/main" val="234991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wipe(up)">
                                      <p:cBhvr>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up)">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wipe(right)">
                                      <p:cBhvr>
                                        <p:cTn id="42" dur="500"/>
                                        <p:tgtEl>
                                          <p:spTgt spid="1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right)">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wipe(right)">
                                      <p:cBhvr>
                                        <p:cTn id="5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D81487-FB88-4CA5-93D4-43E7B9118326}"/>
              </a:ext>
            </a:extLst>
          </p:cNvPr>
          <p:cNvGrpSpPr/>
          <p:nvPr/>
        </p:nvGrpSpPr>
        <p:grpSpPr>
          <a:xfrm>
            <a:off x="1836987" y="1906796"/>
            <a:ext cx="8244303" cy="3599767"/>
            <a:chOff x="-1752615" y="6811594"/>
            <a:chExt cx="8244303" cy="3599767"/>
          </a:xfrm>
        </p:grpSpPr>
        <p:pic>
          <p:nvPicPr>
            <p:cNvPr id="11" name="Picture 10">
              <a:extLst>
                <a:ext uri="{FF2B5EF4-FFF2-40B4-BE49-F238E27FC236}">
                  <a16:creationId xmlns:a16="http://schemas.microsoft.com/office/drawing/2014/main" id="{E187AD5E-41F9-4018-8756-11CFDE401354}"/>
                </a:ext>
              </a:extLst>
            </p:cNvPr>
            <p:cNvPicPr>
              <a:picLocks noChangeAspect="1"/>
            </p:cNvPicPr>
            <p:nvPr/>
          </p:nvPicPr>
          <p:blipFill>
            <a:blip r:embed="rId3"/>
            <a:stretch>
              <a:fillRect/>
            </a:stretch>
          </p:blipFill>
          <p:spPr>
            <a:xfrm>
              <a:off x="-1441142" y="7720577"/>
              <a:ext cx="3259314" cy="2599200"/>
            </a:xfrm>
            <a:prstGeom prst="rect">
              <a:avLst/>
            </a:prstGeom>
          </p:spPr>
        </p:pic>
        <p:grpSp>
          <p:nvGrpSpPr>
            <p:cNvPr id="67" name="Group 66">
              <a:extLst>
                <a:ext uri="{FF2B5EF4-FFF2-40B4-BE49-F238E27FC236}">
                  <a16:creationId xmlns:a16="http://schemas.microsoft.com/office/drawing/2014/main" id="{924DF861-55E0-4DDA-B61E-7B122A581ABF}"/>
                </a:ext>
              </a:extLst>
            </p:cNvPr>
            <p:cNvGrpSpPr/>
            <p:nvPr/>
          </p:nvGrpSpPr>
          <p:grpSpPr>
            <a:xfrm>
              <a:off x="-1752615" y="6811594"/>
              <a:ext cx="8244303" cy="3599767"/>
              <a:chOff x="510330" y="2156494"/>
              <a:chExt cx="8244303" cy="3599767"/>
            </a:xfrm>
          </p:grpSpPr>
          <p:grpSp>
            <p:nvGrpSpPr>
              <p:cNvPr id="68" name="Group 67">
                <a:extLst>
                  <a:ext uri="{FF2B5EF4-FFF2-40B4-BE49-F238E27FC236}">
                    <a16:creationId xmlns:a16="http://schemas.microsoft.com/office/drawing/2014/main" id="{3F718C98-CBE4-4D36-AD2F-6530CD5DFD60}"/>
                  </a:ext>
                </a:extLst>
              </p:cNvPr>
              <p:cNvGrpSpPr/>
              <p:nvPr/>
            </p:nvGrpSpPr>
            <p:grpSpPr>
              <a:xfrm>
                <a:off x="510330" y="2156494"/>
                <a:ext cx="7927292" cy="1059590"/>
                <a:chOff x="475830" y="2550604"/>
                <a:chExt cx="7927292" cy="1059590"/>
              </a:xfrm>
            </p:grpSpPr>
            <p:pic>
              <p:nvPicPr>
                <p:cNvPr id="74" name="Picture 73">
                  <a:extLst>
                    <a:ext uri="{FF2B5EF4-FFF2-40B4-BE49-F238E27FC236}">
                      <a16:creationId xmlns:a16="http://schemas.microsoft.com/office/drawing/2014/main" id="{0F4C4D63-6971-40D7-AF89-510418687A6D}"/>
                    </a:ext>
                  </a:extLst>
                </p:cNvPr>
                <p:cNvPicPr>
                  <a:picLocks noChangeAspect="1"/>
                </p:cNvPicPr>
                <p:nvPr/>
              </p:nvPicPr>
              <p:blipFill rotWithShape="1">
                <a:blip r:embed="rId4"/>
                <a:srcRect l="29617" t="29035" r="36339" b="65495"/>
                <a:stretch/>
              </p:blipFill>
              <p:spPr>
                <a:xfrm>
                  <a:off x="6638298" y="3416934"/>
                  <a:ext cx="1764824" cy="193260"/>
                </a:xfrm>
                <a:prstGeom prst="rect">
                  <a:avLst/>
                </a:prstGeom>
              </p:spPr>
            </p:pic>
            <p:sp>
              <p:nvSpPr>
                <p:cNvPr id="75" name="TextBox 74">
                  <a:extLst>
                    <a:ext uri="{FF2B5EF4-FFF2-40B4-BE49-F238E27FC236}">
                      <a16:creationId xmlns:a16="http://schemas.microsoft.com/office/drawing/2014/main" id="{15C67843-414C-4020-8B85-3F1DDB4B7441}"/>
                    </a:ext>
                  </a:extLst>
                </p:cNvPr>
                <p:cNvSpPr txBox="1"/>
                <p:nvPr/>
              </p:nvSpPr>
              <p:spPr>
                <a:xfrm>
                  <a:off x="475830" y="2550604"/>
                  <a:ext cx="3882260" cy="646331"/>
                </a:xfrm>
                <a:prstGeom prst="rect">
                  <a:avLst/>
                </a:prstGeom>
                <a:solidFill>
                  <a:schemeClr val="bg1"/>
                </a:solidFill>
              </p:spPr>
              <p:txBody>
                <a:bodyPr wrap="square" rtlCol="0">
                  <a:spAutoFit/>
                </a:bodyPr>
                <a:lstStyle/>
                <a:p>
                  <a:r>
                    <a:rPr lang="fr-FR" dirty="0"/>
                    <a:t>Pour l'annotation, sélectionnez ‘Afficher’ uniquement :</a:t>
                  </a:r>
                  <a:endParaRPr lang="en-GB" dirty="0"/>
                </a:p>
              </p:txBody>
            </p:sp>
          </p:grpSp>
          <p:grpSp>
            <p:nvGrpSpPr>
              <p:cNvPr id="70" name="Group 69">
                <a:extLst>
                  <a:ext uri="{FF2B5EF4-FFF2-40B4-BE49-F238E27FC236}">
                    <a16:creationId xmlns:a16="http://schemas.microsoft.com/office/drawing/2014/main" id="{7DCBFF08-5B79-41AC-9CC1-4C70A5B41C13}"/>
                  </a:ext>
                </a:extLst>
              </p:cNvPr>
              <p:cNvGrpSpPr/>
              <p:nvPr/>
            </p:nvGrpSpPr>
            <p:grpSpPr>
              <a:xfrm>
                <a:off x="4678362" y="2659666"/>
                <a:ext cx="4076271" cy="3096595"/>
                <a:chOff x="1258888" y="1081088"/>
                <a:chExt cx="7084220" cy="5381625"/>
              </a:xfrm>
            </p:grpSpPr>
            <p:pic>
              <p:nvPicPr>
                <p:cNvPr id="71" name="Picture 2">
                  <a:extLst>
                    <a:ext uri="{FF2B5EF4-FFF2-40B4-BE49-F238E27FC236}">
                      <a16:creationId xmlns:a16="http://schemas.microsoft.com/office/drawing/2014/main" id="{42943BB0-4ED1-44A3-A999-2F19BCAA9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081088"/>
                  <a:ext cx="70580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17">
                  <a:extLst>
                    <a:ext uri="{FF2B5EF4-FFF2-40B4-BE49-F238E27FC236}">
                      <a16:creationId xmlns:a16="http://schemas.microsoft.com/office/drawing/2014/main" id="{EE50BF33-6036-48A7-A6AD-C4397434E3CF}"/>
                    </a:ext>
                  </a:extLst>
                </p:cNvPr>
                <p:cNvSpPr>
                  <a:spLocks noChangeArrowheads="1"/>
                </p:cNvSpPr>
                <p:nvPr/>
              </p:nvSpPr>
              <p:spPr bwMode="auto">
                <a:xfrm>
                  <a:off x="5440363" y="1666615"/>
                  <a:ext cx="2865437" cy="641868"/>
                </a:xfrm>
                <a:prstGeom prst="rect">
                  <a:avLst/>
                </a:prstGeom>
                <a:noFill/>
                <a:ln w="38100">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73" name="Line 20">
                  <a:extLst>
                    <a:ext uri="{FF2B5EF4-FFF2-40B4-BE49-F238E27FC236}">
                      <a16:creationId xmlns:a16="http://schemas.microsoft.com/office/drawing/2014/main" id="{4BE83584-5F13-40B7-B1C8-9DD8C9877A1C}"/>
                    </a:ext>
                  </a:extLst>
                </p:cNvPr>
                <p:cNvSpPr>
                  <a:spLocks noChangeShapeType="1"/>
                </p:cNvSpPr>
                <p:nvPr/>
              </p:nvSpPr>
              <p:spPr bwMode="auto">
                <a:xfrm flipV="1">
                  <a:off x="1840708" y="1631950"/>
                  <a:ext cx="6502400" cy="2413000"/>
                </a:xfrm>
                <a:prstGeom prst="line">
                  <a:avLst/>
                </a:prstGeom>
                <a:noFill/>
                <a:ln w="28575">
                  <a:solidFill>
                    <a:srgbClr val="3366FF"/>
                  </a:solidFill>
                  <a:prstDash val="sysDash"/>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grpSp>
      <p:pic>
        <p:nvPicPr>
          <p:cNvPr id="5" name="Picture 4">
            <a:extLst>
              <a:ext uri="{FF2B5EF4-FFF2-40B4-BE49-F238E27FC236}">
                <a16:creationId xmlns:a16="http://schemas.microsoft.com/office/drawing/2014/main" id="{5F947E8C-16BA-49BA-95F0-1A3691676627}"/>
              </a:ext>
            </a:extLst>
          </p:cNvPr>
          <p:cNvPicPr>
            <a:picLocks noChangeAspect="1"/>
          </p:cNvPicPr>
          <p:nvPr/>
        </p:nvPicPr>
        <p:blipFill rotWithShape="1">
          <a:blip r:embed="rId6"/>
          <a:srcRect b="7916"/>
          <a:stretch/>
        </p:blipFill>
        <p:spPr>
          <a:xfrm>
            <a:off x="1405693" y="1139987"/>
            <a:ext cx="9835468" cy="470849"/>
          </a:xfrm>
          <a:prstGeom prst="rect">
            <a:avLst/>
          </a:prstGeom>
          <a:ln>
            <a:solidFill>
              <a:schemeClr val="accent4"/>
            </a:solidFill>
          </a:ln>
        </p:spPr>
      </p:pic>
      <p:grpSp>
        <p:nvGrpSpPr>
          <p:cNvPr id="38" name="Group 37"/>
          <p:cNvGrpSpPr/>
          <p:nvPr/>
        </p:nvGrpSpPr>
        <p:grpSpPr>
          <a:xfrm>
            <a:off x="1432341" y="1142093"/>
            <a:ext cx="2459431" cy="900915"/>
            <a:chOff x="448397" y="3724802"/>
            <a:chExt cx="3136679" cy="1393024"/>
          </a:xfrm>
        </p:grpSpPr>
        <p:sp>
          <p:nvSpPr>
            <p:cNvPr id="39" name="Rectangle 38"/>
            <p:cNvSpPr/>
            <p:nvPr/>
          </p:nvSpPr>
          <p:spPr>
            <a:xfrm>
              <a:off x="1858305" y="3724802"/>
              <a:ext cx="1247437" cy="69014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1643666" y="4414945"/>
              <a:ext cx="268263" cy="31346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48397" y="4594343"/>
              <a:ext cx="3136679" cy="523483"/>
            </a:xfrm>
            <a:prstGeom prst="rect">
              <a:avLst/>
            </a:prstGeom>
            <a:noFill/>
          </p:spPr>
          <p:txBody>
            <a:bodyPr wrap="square" rtlCol="0">
              <a:spAutoFit/>
            </a:bodyPr>
            <a:lstStyle/>
            <a:p>
              <a:pPr algn="ctr"/>
              <a:r>
                <a:rPr lang="en-GB" sz="1600" dirty="0" err="1"/>
                <a:t>Ajout</a:t>
              </a:r>
              <a:r>
                <a:rPr lang="en-GB" sz="1600" dirty="0"/>
                <a:t> de </a:t>
              </a:r>
              <a:r>
                <a:rPr lang="en-GB" sz="1600" b="1" dirty="0"/>
                <a:t>zones</a:t>
              </a:r>
              <a:r>
                <a:rPr lang="en-GB" sz="1600" dirty="0"/>
                <a:t> </a:t>
              </a:r>
              <a:r>
                <a:rPr lang="en-GB" sz="1600" dirty="0" err="1"/>
                <a:t>ou</a:t>
              </a:r>
              <a:r>
                <a:rPr lang="en-GB" sz="1600" dirty="0"/>
                <a:t> de </a:t>
              </a:r>
              <a:r>
                <a:rPr lang="en-GB" sz="1600" b="1" dirty="0" err="1"/>
                <a:t>lignes</a:t>
              </a:r>
              <a:endParaRPr lang="en-US" sz="1600" b="1" dirty="0"/>
            </a:p>
          </p:txBody>
        </p:sp>
      </p:grpSp>
      <p:grpSp>
        <p:nvGrpSpPr>
          <p:cNvPr id="42" name="Group 41"/>
          <p:cNvGrpSpPr/>
          <p:nvPr/>
        </p:nvGrpSpPr>
        <p:grpSpPr>
          <a:xfrm>
            <a:off x="4851957" y="1138251"/>
            <a:ext cx="1558760" cy="1176302"/>
            <a:chOff x="3656232" y="2962938"/>
            <a:chExt cx="1558760" cy="1176302"/>
          </a:xfrm>
        </p:grpSpPr>
        <p:grpSp>
          <p:nvGrpSpPr>
            <p:cNvPr id="43" name="Group 42"/>
            <p:cNvGrpSpPr/>
            <p:nvPr/>
          </p:nvGrpSpPr>
          <p:grpSpPr>
            <a:xfrm>
              <a:off x="3656232" y="2962938"/>
              <a:ext cx="1558760" cy="1176302"/>
              <a:chOff x="3656232" y="1120049"/>
              <a:chExt cx="1558760" cy="1176302"/>
            </a:xfrm>
          </p:grpSpPr>
          <p:sp>
            <p:nvSpPr>
              <p:cNvPr id="45" name="Rectangle 44"/>
              <p:cNvSpPr/>
              <p:nvPr/>
            </p:nvSpPr>
            <p:spPr>
              <a:xfrm>
                <a:off x="4350319" y="1120049"/>
                <a:ext cx="402899" cy="44633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656232" y="1711576"/>
                <a:ext cx="1558760" cy="584775"/>
              </a:xfrm>
              <a:prstGeom prst="rect">
                <a:avLst/>
              </a:prstGeom>
              <a:noFill/>
            </p:spPr>
            <p:txBody>
              <a:bodyPr wrap="none" rtlCol="0">
                <a:spAutoFit/>
              </a:bodyPr>
              <a:lstStyle/>
              <a:p>
                <a:pPr algn="ctr"/>
                <a:r>
                  <a:rPr lang="en-GB" sz="1600" dirty="0" err="1"/>
                  <a:t>Ajout</a:t>
                </a:r>
                <a:r>
                  <a:rPr lang="en-GB" sz="1600" dirty="0"/>
                  <a:t> de </a:t>
                </a:r>
                <a:r>
                  <a:rPr lang="en-GB" sz="1600" b="1" dirty="0" err="1"/>
                  <a:t>texte</a:t>
                </a:r>
                <a:endParaRPr lang="en-GB" sz="1600" b="1" dirty="0"/>
              </a:p>
              <a:p>
                <a:pPr algn="ctr"/>
                <a:r>
                  <a:rPr lang="en-GB" sz="1600" dirty="0"/>
                  <a:t>sur le </a:t>
                </a:r>
                <a:r>
                  <a:rPr lang="en-GB" sz="1600" dirty="0" err="1"/>
                  <a:t>graphique</a:t>
                </a:r>
                <a:endParaRPr lang="en-GB" sz="2000" dirty="0"/>
              </a:p>
            </p:txBody>
          </p:sp>
        </p:grpSp>
        <p:cxnSp>
          <p:nvCxnSpPr>
            <p:cNvPr id="44" name="Straight Connector 43"/>
            <p:cNvCxnSpPr/>
            <p:nvPr/>
          </p:nvCxnSpPr>
          <p:spPr>
            <a:xfrm flipH="1">
              <a:off x="4554364" y="3421817"/>
              <a:ext cx="1" cy="12619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996381" y="1132765"/>
            <a:ext cx="4092180" cy="962195"/>
            <a:chOff x="6282821" y="3911109"/>
            <a:chExt cx="4297116" cy="1089322"/>
          </a:xfrm>
        </p:grpSpPr>
        <p:sp>
          <p:nvSpPr>
            <p:cNvPr id="48" name="Rectangle 47"/>
            <p:cNvSpPr/>
            <p:nvPr/>
          </p:nvSpPr>
          <p:spPr>
            <a:xfrm>
              <a:off x="6282821" y="3911109"/>
              <a:ext cx="922682" cy="5143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114554" y="4617148"/>
              <a:ext cx="3465383" cy="383283"/>
            </a:xfrm>
            <a:prstGeom prst="rect">
              <a:avLst/>
            </a:prstGeom>
            <a:noFill/>
          </p:spPr>
          <p:txBody>
            <a:bodyPr wrap="square" rtlCol="0">
              <a:spAutoFit/>
            </a:bodyPr>
            <a:lstStyle/>
            <a:p>
              <a:pPr algn="ctr"/>
              <a:r>
                <a:rPr lang="fr-FR" sz="1600" dirty="0"/>
                <a:t>Afficher les </a:t>
              </a:r>
              <a:r>
                <a:rPr lang="fr-FR" sz="1600" b="1" dirty="0"/>
                <a:t>courbes</a:t>
              </a:r>
              <a:r>
                <a:rPr lang="fr-FR" sz="1600" dirty="0"/>
                <a:t> et les </a:t>
              </a:r>
              <a:r>
                <a:rPr lang="fr-FR" sz="1600" b="1" dirty="0"/>
                <a:t>flèches</a:t>
              </a:r>
              <a:endParaRPr lang="en-GB" sz="1600" b="1" dirty="0"/>
            </a:p>
          </p:txBody>
        </p:sp>
        <p:cxnSp>
          <p:nvCxnSpPr>
            <p:cNvPr id="50" name="Straight Connector 49"/>
            <p:cNvCxnSpPr/>
            <p:nvPr/>
          </p:nvCxnSpPr>
          <p:spPr>
            <a:xfrm>
              <a:off x="6788725" y="4440359"/>
              <a:ext cx="357261" cy="39248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0144B16A-8F29-4C23-9614-489295505CAD}"/>
              </a:ext>
            </a:extLst>
          </p:cNvPr>
          <p:cNvSpPr>
            <a:spLocks noGrp="1"/>
          </p:cNvSpPr>
          <p:nvPr>
            <p:ph type="title"/>
          </p:nvPr>
        </p:nvSpPr>
        <p:spPr/>
        <p:txBody>
          <a:bodyPr/>
          <a:lstStyle/>
          <a:p>
            <a:r>
              <a:rPr lang="en-US" b="1" dirty="0">
                <a:latin typeface="+mn-lt"/>
              </a:rPr>
              <a:t>Les </a:t>
            </a:r>
            <a:r>
              <a:rPr lang="en-US" b="1" dirty="0" err="1">
                <a:latin typeface="+mn-lt"/>
              </a:rPr>
              <a:t>outils</a:t>
            </a:r>
            <a:r>
              <a:rPr lang="en-US" b="1" dirty="0">
                <a:latin typeface="+mn-lt"/>
              </a:rPr>
              <a:t> </a:t>
            </a:r>
            <a:r>
              <a:rPr lang="en-US" b="1" dirty="0" err="1">
                <a:latin typeface="+mn-lt"/>
              </a:rPr>
              <a:t>ligne</a:t>
            </a:r>
            <a:r>
              <a:rPr lang="en-US" b="1" dirty="0">
                <a:latin typeface="+mn-lt"/>
              </a:rPr>
              <a:t>, zone et </a:t>
            </a:r>
            <a:r>
              <a:rPr lang="en-US" b="1" dirty="0" err="1">
                <a:latin typeface="+mn-lt"/>
              </a:rPr>
              <a:t>courbe</a:t>
            </a:r>
            <a:endParaRPr lang="en-US" b="1" dirty="0">
              <a:latin typeface="+mn-lt"/>
            </a:endParaRPr>
          </a:p>
        </p:txBody>
      </p:sp>
      <p:grpSp>
        <p:nvGrpSpPr>
          <p:cNvPr id="60" name="Group 59">
            <a:extLst>
              <a:ext uri="{FF2B5EF4-FFF2-40B4-BE49-F238E27FC236}">
                <a16:creationId xmlns:a16="http://schemas.microsoft.com/office/drawing/2014/main" id="{83DE152E-524C-407E-80DB-541F7C9ADB80}"/>
              </a:ext>
            </a:extLst>
          </p:cNvPr>
          <p:cNvGrpSpPr/>
          <p:nvPr/>
        </p:nvGrpSpPr>
        <p:grpSpPr>
          <a:xfrm>
            <a:off x="1721239" y="2529354"/>
            <a:ext cx="3839554" cy="3373368"/>
            <a:chOff x="2524047" y="2455834"/>
            <a:chExt cx="4389120" cy="3856210"/>
          </a:xfrm>
        </p:grpSpPr>
        <p:pic>
          <p:nvPicPr>
            <p:cNvPr id="61" name="Picture 60">
              <a:extLst>
                <a:ext uri="{FF2B5EF4-FFF2-40B4-BE49-F238E27FC236}">
                  <a16:creationId xmlns:a16="http://schemas.microsoft.com/office/drawing/2014/main" id="{1ED8E745-1662-470C-980F-1444A9FF69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4047" y="2455834"/>
              <a:ext cx="4389120" cy="3856210"/>
            </a:xfrm>
            <a:prstGeom prst="rect">
              <a:avLst/>
            </a:prstGeom>
          </p:spPr>
        </p:pic>
        <p:grpSp>
          <p:nvGrpSpPr>
            <p:cNvPr id="63" name="Group 62">
              <a:extLst>
                <a:ext uri="{FF2B5EF4-FFF2-40B4-BE49-F238E27FC236}">
                  <a16:creationId xmlns:a16="http://schemas.microsoft.com/office/drawing/2014/main" id="{80FF6346-2985-45DC-8D93-61CCDF9CD773}"/>
                </a:ext>
              </a:extLst>
            </p:cNvPr>
            <p:cNvGrpSpPr/>
            <p:nvPr/>
          </p:nvGrpSpPr>
          <p:grpSpPr>
            <a:xfrm>
              <a:off x="3035434" y="2589552"/>
              <a:ext cx="3643136" cy="3289439"/>
              <a:chOff x="2999518" y="2588389"/>
              <a:chExt cx="3643136" cy="3289439"/>
            </a:xfrm>
          </p:grpSpPr>
          <p:sp>
            <p:nvSpPr>
              <p:cNvPr id="64" name="TextBox 63">
                <a:extLst>
                  <a:ext uri="{FF2B5EF4-FFF2-40B4-BE49-F238E27FC236}">
                    <a16:creationId xmlns:a16="http://schemas.microsoft.com/office/drawing/2014/main" id="{3D3B4419-62DE-4794-B666-2EFB39907593}"/>
                  </a:ext>
                </a:extLst>
              </p:cNvPr>
              <p:cNvSpPr txBox="1"/>
              <p:nvPr/>
            </p:nvSpPr>
            <p:spPr>
              <a:xfrm>
                <a:off x="2999518" y="2588389"/>
                <a:ext cx="1367590" cy="316647"/>
              </a:xfrm>
              <a:prstGeom prst="rect">
                <a:avLst/>
              </a:prstGeom>
              <a:solidFill>
                <a:srgbClr val="EBFFFF"/>
              </a:solidFill>
              <a:ln w="19050">
                <a:solidFill>
                  <a:srgbClr val="92D050"/>
                </a:solidFill>
              </a:ln>
            </p:spPr>
            <p:txBody>
              <a:bodyPr wrap="none" rtlCol="0">
                <a:spAutoFit/>
              </a:bodyPr>
              <a:lstStyle/>
              <a:p>
                <a:r>
                  <a:rPr lang="en-GB" sz="1200" b="1"/>
                  <a:t>Impact strength</a:t>
                </a:r>
                <a:endParaRPr lang="en-US" sz="1200" b="1"/>
              </a:p>
            </p:txBody>
          </p:sp>
          <p:sp>
            <p:nvSpPr>
              <p:cNvPr id="65" name="TextBox 64">
                <a:extLst>
                  <a:ext uri="{FF2B5EF4-FFF2-40B4-BE49-F238E27FC236}">
                    <a16:creationId xmlns:a16="http://schemas.microsoft.com/office/drawing/2014/main" id="{7926A7CC-AB18-4519-8177-8D1497EFF3EC}"/>
                  </a:ext>
                </a:extLst>
              </p:cNvPr>
              <p:cNvSpPr txBox="1"/>
              <p:nvPr/>
            </p:nvSpPr>
            <p:spPr>
              <a:xfrm>
                <a:off x="5594128" y="5631547"/>
                <a:ext cx="1048526" cy="246281"/>
              </a:xfrm>
              <a:prstGeom prst="rect">
                <a:avLst/>
              </a:prstGeom>
              <a:solidFill>
                <a:srgbClr val="EBFFFF"/>
              </a:solidFill>
              <a:ln w="19050">
                <a:solidFill>
                  <a:srgbClr val="92D050"/>
                </a:solidFill>
              </a:ln>
            </p:spPr>
            <p:txBody>
              <a:bodyPr wrap="none" rtlCol="0">
                <a:spAutoFit/>
              </a:bodyPr>
              <a:lstStyle/>
              <a:p>
                <a:r>
                  <a:rPr lang="en-GB" sz="800" b="1"/>
                  <a:t>10 February 2017</a:t>
                </a:r>
                <a:endParaRPr lang="en-US" sz="800" b="1"/>
              </a:p>
            </p:txBody>
          </p:sp>
        </p:grpSp>
      </p:grpSp>
      <p:sp>
        <p:nvSpPr>
          <p:cNvPr id="76" name="TextBox 75">
            <a:extLst>
              <a:ext uri="{FF2B5EF4-FFF2-40B4-BE49-F238E27FC236}">
                <a16:creationId xmlns:a16="http://schemas.microsoft.com/office/drawing/2014/main" id="{093089CB-2A0D-4C25-944F-0D286DA7191B}"/>
              </a:ext>
            </a:extLst>
          </p:cNvPr>
          <p:cNvSpPr txBox="1"/>
          <p:nvPr/>
        </p:nvSpPr>
        <p:spPr>
          <a:xfrm>
            <a:off x="5821362" y="2313344"/>
            <a:ext cx="4328631" cy="646331"/>
          </a:xfrm>
          <a:prstGeom prst="rect">
            <a:avLst/>
          </a:prstGeom>
          <a:solidFill>
            <a:schemeClr val="bg1"/>
          </a:solidFill>
        </p:spPr>
        <p:txBody>
          <a:bodyPr wrap="square" rtlCol="0">
            <a:spAutoFit/>
          </a:bodyPr>
          <a:lstStyle/>
          <a:p>
            <a:r>
              <a:rPr lang="fr-FR" dirty="0"/>
              <a:t>Cliquez avec le bouton droit sur la ligne, la zone ou la courbe pour formater :</a:t>
            </a:r>
            <a:endParaRPr lang="en-GB" dirty="0"/>
          </a:p>
        </p:txBody>
      </p:sp>
      <p:pic>
        <p:nvPicPr>
          <p:cNvPr id="77" name="Picture 76">
            <a:extLst>
              <a:ext uri="{FF2B5EF4-FFF2-40B4-BE49-F238E27FC236}">
                <a16:creationId xmlns:a16="http://schemas.microsoft.com/office/drawing/2014/main" id="{D1353841-3BDE-4CDD-B349-9027ADFAFCD2}"/>
              </a:ext>
            </a:extLst>
          </p:cNvPr>
          <p:cNvPicPr>
            <a:picLocks noChangeAspect="1"/>
          </p:cNvPicPr>
          <p:nvPr/>
        </p:nvPicPr>
        <p:blipFill>
          <a:blip r:embed="rId8"/>
          <a:stretch>
            <a:fillRect/>
          </a:stretch>
        </p:blipFill>
        <p:spPr>
          <a:xfrm>
            <a:off x="5996382" y="2936665"/>
            <a:ext cx="4171950" cy="2933700"/>
          </a:xfrm>
          <a:prstGeom prst="rect">
            <a:avLst/>
          </a:prstGeom>
        </p:spPr>
      </p:pic>
      <p:pic>
        <p:nvPicPr>
          <p:cNvPr id="78" name="Picture 77">
            <a:extLst>
              <a:ext uri="{FF2B5EF4-FFF2-40B4-BE49-F238E27FC236}">
                <a16:creationId xmlns:a16="http://schemas.microsoft.com/office/drawing/2014/main" id="{DE2FECB1-52B2-40C4-B597-AF2B08B4DD5C}"/>
              </a:ext>
            </a:extLst>
          </p:cNvPr>
          <p:cNvPicPr>
            <a:picLocks noChangeAspect="1"/>
          </p:cNvPicPr>
          <p:nvPr/>
        </p:nvPicPr>
        <p:blipFill>
          <a:blip r:embed="rId9"/>
          <a:stretch>
            <a:fillRect/>
          </a:stretch>
        </p:blipFill>
        <p:spPr>
          <a:xfrm>
            <a:off x="5996382" y="2936665"/>
            <a:ext cx="4171950" cy="2933700"/>
          </a:xfrm>
          <a:prstGeom prst="rect">
            <a:avLst/>
          </a:prstGeom>
        </p:spPr>
      </p:pic>
      <p:pic>
        <p:nvPicPr>
          <p:cNvPr id="79" name="Picture 78">
            <a:extLst>
              <a:ext uri="{FF2B5EF4-FFF2-40B4-BE49-F238E27FC236}">
                <a16:creationId xmlns:a16="http://schemas.microsoft.com/office/drawing/2014/main" id="{D8D971BC-65B3-478A-BE23-827DA89E5374}"/>
              </a:ext>
            </a:extLst>
          </p:cNvPr>
          <p:cNvPicPr>
            <a:picLocks noChangeAspect="1"/>
          </p:cNvPicPr>
          <p:nvPr/>
        </p:nvPicPr>
        <p:blipFill>
          <a:blip r:embed="rId10"/>
          <a:stretch>
            <a:fillRect/>
          </a:stretch>
        </p:blipFill>
        <p:spPr>
          <a:xfrm>
            <a:off x="5996382" y="2936665"/>
            <a:ext cx="4171950" cy="2933700"/>
          </a:xfrm>
          <a:prstGeom prst="rect">
            <a:avLst/>
          </a:prstGeom>
        </p:spPr>
      </p:pic>
      <p:pic>
        <p:nvPicPr>
          <p:cNvPr id="80" name="Picture 79">
            <a:extLst>
              <a:ext uri="{FF2B5EF4-FFF2-40B4-BE49-F238E27FC236}">
                <a16:creationId xmlns:a16="http://schemas.microsoft.com/office/drawing/2014/main" id="{8B7FD1E3-F12B-47A9-894D-595E2B2B05D5}"/>
              </a:ext>
            </a:extLst>
          </p:cNvPr>
          <p:cNvPicPr>
            <a:picLocks noChangeAspect="1"/>
          </p:cNvPicPr>
          <p:nvPr/>
        </p:nvPicPr>
        <p:blipFill>
          <a:blip r:embed="rId11"/>
          <a:stretch>
            <a:fillRect/>
          </a:stretch>
        </p:blipFill>
        <p:spPr>
          <a:xfrm>
            <a:off x="5996382" y="2936665"/>
            <a:ext cx="4171950" cy="2933700"/>
          </a:xfrm>
          <a:prstGeom prst="rect">
            <a:avLst/>
          </a:prstGeom>
        </p:spPr>
      </p:pic>
      <p:pic>
        <p:nvPicPr>
          <p:cNvPr id="81" name="Picture 80">
            <a:extLst>
              <a:ext uri="{FF2B5EF4-FFF2-40B4-BE49-F238E27FC236}">
                <a16:creationId xmlns:a16="http://schemas.microsoft.com/office/drawing/2014/main" id="{56605312-0706-4B6F-9469-5FB192D420E1}"/>
              </a:ext>
            </a:extLst>
          </p:cNvPr>
          <p:cNvPicPr>
            <a:picLocks noChangeAspect="1"/>
          </p:cNvPicPr>
          <p:nvPr/>
        </p:nvPicPr>
        <p:blipFill>
          <a:blip r:embed="rId12"/>
          <a:stretch>
            <a:fillRect/>
          </a:stretch>
        </p:blipFill>
        <p:spPr>
          <a:xfrm>
            <a:off x="5996382" y="2936665"/>
            <a:ext cx="4171950" cy="2933700"/>
          </a:xfrm>
          <a:prstGeom prst="rect">
            <a:avLst/>
          </a:prstGeom>
        </p:spPr>
      </p:pic>
      <p:pic>
        <p:nvPicPr>
          <p:cNvPr id="82" name="Picture 81">
            <a:extLst>
              <a:ext uri="{FF2B5EF4-FFF2-40B4-BE49-F238E27FC236}">
                <a16:creationId xmlns:a16="http://schemas.microsoft.com/office/drawing/2014/main" id="{D8A7C196-3375-477A-8EE9-BEB8CD8A03AC}"/>
              </a:ext>
            </a:extLst>
          </p:cNvPr>
          <p:cNvPicPr>
            <a:picLocks noChangeAspect="1"/>
          </p:cNvPicPr>
          <p:nvPr/>
        </p:nvPicPr>
        <p:blipFill>
          <a:blip r:embed="rId13"/>
          <a:stretch>
            <a:fillRect/>
          </a:stretch>
        </p:blipFill>
        <p:spPr>
          <a:xfrm>
            <a:off x="5996382" y="2936665"/>
            <a:ext cx="4171950" cy="2933700"/>
          </a:xfrm>
          <a:prstGeom prst="rect">
            <a:avLst/>
          </a:prstGeom>
        </p:spPr>
      </p:pic>
      <p:pic>
        <p:nvPicPr>
          <p:cNvPr id="84" name="Picture 83">
            <a:extLst>
              <a:ext uri="{FF2B5EF4-FFF2-40B4-BE49-F238E27FC236}">
                <a16:creationId xmlns:a16="http://schemas.microsoft.com/office/drawing/2014/main" id="{CFE0CDB5-673D-4C34-A3BC-78DDCE3A133D}"/>
              </a:ext>
            </a:extLst>
          </p:cNvPr>
          <p:cNvPicPr>
            <a:picLocks noChangeAspect="1"/>
          </p:cNvPicPr>
          <p:nvPr/>
        </p:nvPicPr>
        <p:blipFill rotWithShape="1">
          <a:blip r:embed="rId14"/>
          <a:srcRect l="862" t="9888" r="1136"/>
          <a:stretch/>
        </p:blipFill>
        <p:spPr>
          <a:xfrm>
            <a:off x="6014720" y="2956285"/>
            <a:ext cx="4135273" cy="351909"/>
          </a:xfrm>
          <a:prstGeom prst="rect">
            <a:avLst/>
          </a:prstGeom>
        </p:spPr>
      </p:pic>
      <p:pic>
        <p:nvPicPr>
          <p:cNvPr id="13" name="Picture 12">
            <a:extLst>
              <a:ext uri="{FF2B5EF4-FFF2-40B4-BE49-F238E27FC236}">
                <a16:creationId xmlns:a16="http://schemas.microsoft.com/office/drawing/2014/main" id="{E715A088-5F3D-4F34-91DA-23750E5B8469}"/>
              </a:ext>
            </a:extLst>
          </p:cNvPr>
          <p:cNvPicPr>
            <a:picLocks noChangeAspect="1"/>
          </p:cNvPicPr>
          <p:nvPr/>
        </p:nvPicPr>
        <p:blipFill>
          <a:blip r:embed="rId15"/>
          <a:stretch>
            <a:fillRect/>
          </a:stretch>
        </p:blipFill>
        <p:spPr>
          <a:xfrm>
            <a:off x="5948943" y="2943502"/>
            <a:ext cx="4509430" cy="2934000"/>
          </a:xfrm>
          <a:prstGeom prst="rect">
            <a:avLst/>
          </a:prstGeom>
        </p:spPr>
      </p:pic>
    </p:spTree>
    <p:extLst>
      <p:ext uri="{BB962C8B-B14F-4D97-AF65-F5344CB8AC3E}">
        <p14:creationId xmlns:p14="http://schemas.microsoft.com/office/powerpoint/2010/main" val="9213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250"/>
                                        <p:tgtEl>
                                          <p:spTgt spid="38"/>
                                        </p:tgtEl>
                                      </p:cBhvr>
                                    </p:animEffect>
                                    <p:set>
                                      <p:cBhvr>
                                        <p:cTn id="17" dur="1" fill="hold">
                                          <p:stCondLst>
                                            <p:cond delay="249"/>
                                          </p:stCondLst>
                                        </p:cTn>
                                        <p:tgtEl>
                                          <p:spTgt spid="38"/>
                                        </p:tgtEl>
                                        <p:attrNameLst>
                                          <p:attrName>style.visibility</p:attrName>
                                        </p:attrNameLst>
                                      </p:cBhvr>
                                      <p:to>
                                        <p:strVal val="hidden"/>
                                      </p:to>
                                    </p:se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up)">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left)">
                                      <p:cBhvr>
                                        <p:cTn id="36" dur="500"/>
                                        <p:tgtEl>
                                          <p:spTgt spid="76"/>
                                        </p:tgtEl>
                                      </p:cBhvr>
                                    </p:animEffect>
                                  </p:childTnLst>
                                </p:cTn>
                              </p:par>
                              <p:par>
                                <p:cTn id="37" presetID="22" presetClass="entr" presetSubtype="8"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500"/>
                                        <p:tgtEl>
                                          <p:spTgt spid="77"/>
                                        </p:tgtEl>
                                      </p:cBhvr>
                                    </p:animEffect>
                                  </p:childTnLst>
                                </p:cTn>
                              </p:par>
                              <p:par>
                                <p:cTn id="40" presetID="1" presetClass="entr" presetSubtype="0"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wipe(up)">
                                      <p:cBhvr>
                                        <p:cTn id="46" dur="5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up)">
                                      <p:cBhvr>
                                        <p:cTn id="56" dur="500"/>
                                        <p:tgtEl>
                                          <p:spTgt spid="8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down)">
                                      <p:cBhvr>
                                        <p:cTn id="61" dur="500"/>
                                        <p:tgtEl>
                                          <p:spTgt spid="8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wipe(up)">
                                      <p:cBhvr>
                                        <p:cTn id="66" dur="500"/>
                                        <p:tgtEl>
                                          <p:spTgt spid="8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Comment utiliser les outils d'annotation dans les graphiques</a:t>
            </a:r>
            <a:endParaRPr lang="en-GB" b="1" dirty="0"/>
          </a:p>
        </p:txBody>
      </p:sp>
      <p:pic>
        <p:nvPicPr>
          <p:cNvPr id="11" name="Picture 10">
            <a:extLst>
              <a:ext uri="{FF2B5EF4-FFF2-40B4-BE49-F238E27FC236}">
                <a16:creationId xmlns:a16="http://schemas.microsoft.com/office/drawing/2014/main" id="{CF67DC01-C76E-4B96-B7D8-7646E9B353FC}"/>
              </a:ext>
            </a:extLst>
          </p:cNvPr>
          <p:cNvPicPr>
            <a:picLocks noChangeAspect="1"/>
          </p:cNvPicPr>
          <p:nvPr/>
        </p:nvPicPr>
        <p:blipFill>
          <a:blip r:embed="rId3"/>
          <a:stretch>
            <a:fillRect/>
          </a:stretch>
        </p:blipFill>
        <p:spPr>
          <a:xfrm>
            <a:off x="1883544" y="704967"/>
            <a:ext cx="7943363" cy="5448066"/>
          </a:xfrm>
          <a:prstGeom prst="rect">
            <a:avLst/>
          </a:prstGeom>
        </p:spPr>
      </p:pic>
    </p:spTree>
    <p:extLst>
      <p:ext uri="{BB962C8B-B14F-4D97-AF65-F5344CB8AC3E}">
        <p14:creationId xmlns:p14="http://schemas.microsoft.com/office/powerpoint/2010/main" val="3330141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BB4933-ADD7-4474-B415-9DCBF8F5A5F9}"/>
              </a:ext>
            </a:extLst>
          </p:cNvPr>
          <p:cNvGrpSpPr/>
          <p:nvPr/>
        </p:nvGrpSpPr>
        <p:grpSpPr>
          <a:xfrm>
            <a:off x="838957" y="1164810"/>
            <a:ext cx="9951038" cy="2666955"/>
            <a:chOff x="12960393" y="837021"/>
            <a:chExt cx="9951038" cy="2666955"/>
          </a:xfrm>
        </p:grpSpPr>
        <p:pic>
          <p:nvPicPr>
            <p:cNvPr id="90" name="Picture 89">
              <a:extLst>
                <a:ext uri="{FF2B5EF4-FFF2-40B4-BE49-F238E27FC236}">
                  <a16:creationId xmlns:a16="http://schemas.microsoft.com/office/drawing/2014/main" id="{A2B44FE5-0B46-4AE7-BF79-55AA1EF404E9}"/>
                </a:ext>
              </a:extLst>
            </p:cNvPr>
            <p:cNvPicPr>
              <a:picLocks noChangeAspect="1"/>
            </p:cNvPicPr>
            <p:nvPr/>
          </p:nvPicPr>
          <p:blipFill rotWithShape="1">
            <a:blip r:embed="rId3"/>
            <a:srcRect l="1272" r="969" b="1147"/>
            <a:stretch/>
          </p:blipFill>
          <p:spPr>
            <a:xfrm>
              <a:off x="13885024" y="1635235"/>
              <a:ext cx="2981870" cy="1868741"/>
            </a:xfrm>
            <a:prstGeom prst="rect">
              <a:avLst/>
            </a:prstGeom>
            <a:ln>
              <a:solidFill>
                <a:srgbClr val="0070C0"/>
              </a:solidFill>
            </a:ln>
          </p:spPr>
        </p:pic>
        <p:pic>
          <p:nvPicPr>
            <p:cNvPr id="74" name="Picture 73">
              <a:extLst>
                <a:ext uri="{FF2B5EF4-FFF2-40B4-BE49-F238E27FC236}">
                  <a16:creationId xmlns:a16="http://schemas.microsoft.com/office/drawing/2014/main" id="{78310DBC-AFF9-4A4B-AB5E-BA32D92057B5}"/>
                </a:ext>
              </a:extLst>
            </p:cNvPr>
            <p:cNvPicPr>
              <a:picLocks noChangeAspect="1"/>
            </p:cNvPicPr>
            <p:nvPr/>
          </p:nvPicPr>
          <p:blipFill rotWithShape="1">
            <a:blip r:embed="rId4"/>
            <a:srcRect t="3560" b="87666"/>
            <a:stretch/>
          </p:blipFill>
          <p:spPr>
            <a:xfrm>
              <a:off x="12960393" y="837021"/>
              <a:ext cx="9951038" cy="529709"/>
            </a:xfrm>
            <a:prstGeom prst="rect">
              <a:avLst/>
            </a:prstGeom>
          </p:spPr>
        </p:pic>
      </p:grpSp>
      <p:grpSp>
        <p:nvGrpSpPr>
          <p:cNvPr id="13" name="Group 12">
            <a:extLst>
              <a:ext uri="{FF2B5EF4-FFF2-40B4-BE49-F238E27FC236}">
                <a16:creationId xmlns:a16="http://schemas.microsoft.com/office/drawing/2014/main" id="{ED1E5981-EC9D-4CCD-861A-2E7A989D9DE8}"/>
              </a:ext>
            </a:extLst>
          </p:cNvPr>
          <p:cNvGrpSpPr/>
          <p:nvPr/>
        </p:nvGrpSpPr>
        <p:grpSpPr>
          <a:xfrm>
            <a:off x="6316656" y="3682974"/>
            <a:ext cx="4052408" cy="2308324"/>
            <a:chOff x="6426194" y="4055822"/>
            <a:chExt cx="4052408" cy="2308324"/>
          </a:xfrm>
        </p:grpSpPr>
        <p:sp>
          <p:nvSpPr>
            <p:cNvPr id="99" name="Line 86"/>
            <p:cNvSpPr>
              <a:spLocks noChangeShapeType="1"/>
            </p:cNvSpPr>
            <p:nvPr/>
          </p:nvSpPr>
          <p:spPr bwMode="auto">
            <a:xfrm flipH="1">
              <a:off x="8235738" y="4966808"/>
              <a:ext cx="61913" cy="1143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spAutoFit/>
            </a:bodyPr>
            <a:lstStyle/>
            <a:p>
              <a:endParaRPr lang="en-GB"/>
            </a:p>
          </p:txBody>
        </p:sp>
        <p:sp>
          <p:nvSpPr>
            <p:cNvPr id="118" name="Text Box 121"/>
            <p:cNvSpPr txBox="1">
              <a:spLocks noChangeArrowheads="1"/>
            </p:cNvSpPr>
            <p:nvPr/>
          </p:nvSpPr>
          <p:spPr bwMode="auto">
            <a:xfrm>
              <a:off x="7447259" y="4859395"/>
              <a:ext cx="29226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Composants</a:t>
              </a:r>
              <a:r>
                <a:rPr lang="en-GB" sz="1400" b="1" dirty="0">
                  <a:latin typeface="+mn-lt"/>
                </a:rPr>
                <a:t> </a:t>
              </a:r>
              <a:r>
                <a:rPr lang="en-GB" sz="1400" b="1" dirty="0" err="1">
                  <a:latin typeface="+mn-lt"/>
                </a:rPr>
                <a:t>électrioques</a:t>
              </a:r>
              <a:r>
                <a:rPr lang="en-GB" sz="1400" b="1" dirty="0">
                  <a:latin typeface="+mn-lt"/>
                </a:rPr>
                <a:t> (Eco Audit)</a:t>
              </a:r>
            </a:p>
          </p:txBody>
        </p:sp>
        <p:sp>
          <p:nvSpPr>
            <p:cNvPr id="125" name="Rectangle 139"/>
            <p:cNvSpPr>
              <a:spLocks noChangeArrowheads="1"/>
            </p:cNvSpPr>
            <p:nvPr/>
          </p:nvSpPr>
          <p:spPr bwMode="auto">
            <a:xfrm>
              <a:off x="6809908" y="4557568"/>
              <a:ext cx="227076" cy="215444"/>
            </a:xfrm>
            <a:prstGeom prst="rect">
              <a:avLst/>
            </a:prstGeom>
            <a:noFill/>
            <a:ln w="2857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800">
                <a:latin typeface="+mn-lt"/>
              </a:endParaRPr>
            </a:p>
          </p:txBody>
        </p:sp>
        <p:sp>
          <p:nvSpPr>
            <p:cNvPr id="84" name="Rectangle 105"/>
            <p:cNvSpPr>
              <a:spLocks noChangeArrowheads="1"/>
            </p:cNvSpPr>
            <p:nvPr/>
          </p:nvSpPr>
          <p:spPr bwMode="auto">
            <a:xfrm>
              <a:off x="6426194" y="4055822"/>
              <a:ext cx="4052408" cy="2308324"/>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a:p>
              <a:endParaRPr lang="en-GB">
                <a:latin typeface="+mn-lt"/>
              </a:endParaRPr>
            </a:p>
            <a:p>
              <a:endParaRPr lang="en-GB">
                <a:latin typeface="+mn-lt"/>
              </a:endParaRPr>
            </a:p>
            <a:p>
              <a:endParaRPr lang="en-GB">
                <a:latin typeface="+mn-lt"/>
              </a:endParaRPr>
            </a:p>
            <a:p>
              <a:endParaRPr lang="en-GB">
                <a:latin typeface="+mn-lt"/>
              </a:endParaRPr>
            </a:p>
            <a:p>
              <a:endParaRPr lang="en-GB">
                <a:latin typeface="+mn-lt"/>
              </a:endParaRPr>
            </a:p>
          </p:txBody>
        </p:sp>
        <p:sp>
          <p:nvSpPr>
            <p:cNvPr id="194" name="Rectangle 12"/>
            <p:cNvSpPr>
              <a:spLocks noChangeArrowheads="1"/>
            </p:cNvSpPr>
            <p:nvPr/>
          </p:nvSpPr>
          <p:spPr bwMode="auto">
            <a:xfrm>
              <a:off x="7096713" y="4879163"/>
              <a:ext cx="346075" cy="242888"/>
            </a:xfrm>
            <a:prstGeom prst="rect">
              <a:avLst/>
            </a:prstGeom>
            <a:solidFill>
              <a:schemeClr val="bg1"/>
            </a:solidFill>
            <a:ln w="9525">
              <a:solidFill>
                <a:schemeClr val="tx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95" name="AutoShape 13"/>
            <p:cNvSpPr>
              <a:spLocks noChangeArrowheads="1"/>
            </p:cNvSpPr>
            <p:nvPr/>
          </p:nvSpPr>
          <p:spPr bwMode="auto">
            <a:xfrm>
              <a:off x="7114642" y="4843982"/>
              <a:ext cx="162798" cy="49909"/>
            </a:xfrm>
            <a:prstGeom prst="roundRect">
              <a:avLst>
                <a:gd name="adj" fmla="val 11667"/>
              </a:avLst>
            </a:prstGeom>
            <a:solidFill>
              <a:schemeClr val="bg1"/>
            </a:solidFill>
            <a:ln w="9525">
              <a:solidFill>
                <a:srgbClr val="000000"/>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93" name="Rectangle 14"/>
            <p:cNvSpPr>
              <a:spLocks noChangeArrowheads="1"/>
            </p:cNvSpPr>
            <p:nvPr/>
          </p:nvSpPr>
          <p:spPr bwMode="auto">
            <a:xfrm>
              <a:off x="7123088" y="4894171"/>
              <a:ext cx="297476" cy="205655"/>
            </a:xfrm>
            <a:prstGeom prst="rect">
              <a:avLst/>
            </a:prstGeom>
            <a:solidFill>
              <a:schemeClr val="bg1"/>
            </a:solidFill>
            <a:ln w="12700">
              <a:solidFill>
                <a:schemeClr val="bg1"/>
              </a:solidFill>
              <a:miter lim="800000"/>
              <a:headEnd/>
              <a:tailEnd/>
            </a:ln>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75" name="Rectangle 139"/>
            <p:cNvSpPr>
              <a:spLocks noChangeArrowheads="1"/>
            </p:cNvSpPr>
            <p:nvPr/>
          </p:nvSpPr>
          <p:spPr bwMode="auto">
            <a:xfrm>
              <a:off x="6805139" y="5984809"/>
              <a:ext cx="233200" cy="215444"/>
            </a:xfrm>
            <a:prstGeom prst="rect">
              <a:avLst/>
            </a:prstGeom>
            <a:noFill/>
            <a:ln w="2857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800">
                <a:latin typeface="+mn-lt"/>
              </a:endParaRPr>
            </a:p>
          </p:txBody>
        </p:sp>
        <p:sp>
          <p:nvSpPr>
            <p:cNvPr id="76" name="Rectangle 139"/>
            <p:cNvSpPr>
              <a:spLocks noChangeArrowheads="1"/>
            </p:cNvSpPr>
            <p:nvPr/>
          </p:nvSpPr>
          <p:spPr bwMode="auto">
            <a:xfrm>
              <a:off x="6805139" y="5604049"/>
              <a:ext cx="233199" cy="215444"/>
            </a:xfrm>
            <a:prstGeom prst="rect">
              <a:avLst/>
            </a:prstGeom>
            <a:noFill/>
            <a:ln w="2857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800">
                <a:latin typeface="+mn-lt"/>
              </a:endParaRPr>
            </a:p>
          </p:txBody>
        </p:sp>
        <p:sp>
          <p:nvSpPr>
            <p:cNvPr id="78" name="Rectangle 139"/>
            <p:cNvSpPr>
              <a:spLocks noChangeArrowheads="1"/>
            </p:cNvSpPr>
            <p:nvPr/>
          </p:nvSpPr>
          <p:spPr bwMode="auto">
            <a:xfrm>
              <a:off x="6808734" y="5264070"/>
              <a:ext cx="228249" cy="215444"/>
            </a:xfrm>
            <a:prstGeom prst="rect">
              <a:avLst/>
            </a:prstGeom>
            <a:noFill/>
            <a:ln w="2857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800">
                <a:latin typeface="+mn-lt"/>
              </a:endParaRPr>
            </a:p>
          </p:txBody>
        </p:sp>
        <p:sp>
          <p:nvSpPr>
            <p:cNvPr id="132" name="Rectangle 139"/>
            <p:cNvSpPr>
              <a:spLocks noChangeArrowheads="1"/>
            </p:cNvSpPr>
            <p:nvPr/>
          </p:nvSpPr>
          <p:spPr bwMode="auto">
            <a:xfrm>
              <a:off x="6809908" y="4904800"/>
              <a:ext cx="227076" cy="215444"/>
            </a:xfrm>
            <a:prstGeom prst="rect">
              <a:avLst/>
            </a:prstGeom>
            <a:noFill/>
            <a:ln w="2857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800">
                <a:latin typeface="+mn-lt"/>
              </a:endParaRPr>
            </a:p>
          </p:txBody>
        </p:sp>
        <p:sp>
          <p:nvSpPr>
            <p:cNvPr id="137" name="Rectangle 12"/>
            <p:cNvSpPr>
              <a:spLocks noChangeArrowheads="1"/>
            </p:cNvSpPr>
            <p:nvPr/>
          </p:nvSpPr>
          <p:spPr bwMode="auto">
            <a:xfrm>
              <a:off x="7077978" y="4541129"/>
              <a:ext cx="346075" cy="242888"/>
            </a:xfrm>
            <a:prstGeom prst="rect">
              <a:avLst/>
            </a:prstGeom>
            <a:solidFill>
              <a:srgbClr val="FFFF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38" name="AutoShape 13"/>
            <p:cNvSpPr>
              <a:spLocks noChangeArrowheads="1"/>
            </p:cNvSpPr>
            <p:nvPr/>
          </p:nvSpPr>
          <p:spPr bwMode="auto">
            <a:xfrm>
              <a:off x="7101527" y="4512554"/>
              <a:ext cx="139249" cy="61232"/>
            </a:xfrm>
            <a:prstGeom prst="roundRect">
              <a:avLst>
                <a:gd name="adj" fmla="val 11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2" name="Rectangle 17"/>
            <p:cNvSpPr>
              <a:spLocks noChangeArrowheads="1"/>
            </p:cNvSpPr>
            <p:nvPr/>
          </p:nvSpPr>
          <p:spPr bwMode="auto">
            <a:xfrm>
              <a:off x="7091640" y="5602745"/>
              <a:ext cx="346075" cy="242888"/>
            </a:xfrm>
            <a:prstGeom prst="rect">
              <a:avLst/>
            </a:prstGeom>
            <a:solidFill>
              <a:srgbClr val="FF00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3" name="AutoShape 18"/>
            <p:cNvSpPr>
              <a:spLocks noChangeArrowheads="1"/>
            </p:cNvSpPr>
            <p:nvPr/>
          </p:nvSpPr>
          <p:spPr bwMode="auto">
            <a:xfrm>
              <a:off x="7115189" y="5574170"/>
              <a:ext cx="139249" cy="61232"/>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7" name="Rectangle 22"/>
            <p:cNvSpPr>
              <a:spLocks noChangeArrowheads="1"/>
            </p:cNvSpPr>
            <p:nvPr/>
          </p:nvSpPr>
          <p:spPr bwMode="auto">
            <a:xfrm>
              <a:off x="7077978" y="5227478"/>
              <a:ext cx="346075" cy="242888"/>
            </a:xfrm>
            <a:prstGeom prst="rect">
              <a:avLst/>
            </a:prstGeom>
            <a:solidFill>
              <a:srgbClr val="0066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8" name="AutoShape 23"/>
            <p:cNvSpPr>
              <a:spLocks noChangeArrowheads="1"/>
            </p:cNvSpPr>
            <p:nvPr/>
          </p:nvSpPr>
          <p:spPr bwMode="auto">
            <a:xfrm>
              <a:off x="7101527" y="5198903"/>
              <a:ext cx="139249" cy="61232"/>
            </a:xfrm>
            <a:prstGeom prst="roundRect">
              <a:avLst>
                <a:gd name="adj" fmla="val 11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9" name="Text Box 30"/>
            <p:cNvSpPr txBox="1">
              <a:spLocks noChangeArrowheads="1"/>
            </p:cNvSpPr>
            <p:nvPr/>
          </p:nvSpPr>
          <p:spPr bwMode="auto">
            <a:xfrm>
              <a:off x="7433578" y="4530016"/>
              <a:ext cx="204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Céramiques</a:t>
              </a:r>
              <a:r>
                <a:rPr lang="en-GB" sz="1400" b="1" dirty="0">
                  <a:latin typeface="+mn-lt"/>
                </a:rPr>
                <a:t> et Verres</a:t>
              </a:r>
            </a:p>
          </p:txBody>
        </p:sp>
        <p:sp>
          <p:nvSpPr>
            <p:cNvPr id="150" name="Text Box 31"/>
            <p:cNvSpPr txBox="1">
              <a:spLocks noChangeArrowheads="1"/>
            </p:cNvSpPr>
            <p:nvPr/>
          </p:nvSpPr>
          <p:spPr bwMode="auto">
            <a:xfrm>
              <a:off x="7451506" y="5216366"/>
              <a:ext cx="224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Hybrides</a:t>
              </a:r>
              <a:r>
                <a:rPr lang="en-GB" sz="1400" b="1" dirty="0">
                  <a:latin typeface="+mn-lt"/>
                </a:rPr>
                <a:t> : composites etc</a:t>
              </a:r>
            </a:p>
          </p:txBody>
        </p:sp>
        <p:sp>
          <p:nvSpPr>
            <p:cNvPr id="151" name="Text Box 32"/>
            <p:cNvSpPr txBox="1">
              <a:spLocks noChangeArrowheads="1"/>
            </p:cNvSpPr>
            <p:nvPr/>
          </p:nvSpPr>
          <p:spPr bwMode="auto">
            <a:xfrm>
              <a:off x="7458460" y="5578933"/>
              <a:ext cx="1649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Métaux</a:t>
              </a:r>
              <a:r>
                <a:rPr lang="en-GB" sz="1400" b="1" dirty="0">
                  <a:latin typeface="+mn-lt"/>
                </a:rPr>
                <a:t> et </a:t>
              </a:r>
              <a:r>
                <a:rPr lang="en-GB" sz="1400" b="1" dirty="0" err="1">
                  <a:latin typeface="+mn-lt"/>
                </a:rPr>
                <a:t>alliages</a:t>
              </a:r>
              <a:endParaRPr lang="en-GB" sz="1400" b="1" dirty="0">
                <a:latin typeface="+mn-lt"/>
              </a:endParaRPr>
            </a:p>
          </p:txBody>
        </p:sp>
        <p:sp>
          <p:nvSpPr>
            <p:cNvPr id="152" name="Text Box 33"/>
            <p:cNvSpPr txBox="1">
              <a:spLocks noChangeArrowheads="1"/>
            </p:cNvSpPr>
            <p:nvPr/>
          </p:nvSpPr>
          <p:spPr bwMode="auto">
            <a:xfrm>
              <a:off x="7456333" y="5952058"/>
              <a:ext cx="233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Polymères</a:t>
              </a:r>
              <a:r>
                <a:rPr lang="en-GB" sz="1400" b="1" dirty="0">
                  <a:latin typeface="+mn-lt"/>
                </a:rPr>
                <a:t> et </a:t>
              </a:r>
              <a:r>
                <a:rPr lang="en-GB" sz="1400" b="1" dirty="0" err="1">
                  <a:latin typeface="+mn-lt"/>
                </a:rPr>
                <a:t>elastomères</a:t>
              </a:r>
              <a:endParaRPr lang="en-GB" sz="1400" b="1" dirty="0">
                <a:latin typeface="+mn-lt"/>
              </a:endParaRPr>
            </a:p>
          </p:txBody>
        </p:sp>
        <p:sp>
          <p:nvSpPr>
            <p:cNvPr id="153" name="Text Box 34"/>
            <p:cNvSpPr txBox="1">
              <a:spLocks noChangeArrowheads="1"/>
            </p:cNvSpPr>
            <p:nvPr/>
          </p:nvSpPr>
          <p:spPr bwMode="auto">
            <a:xfrm>
              <a:off x="7301382" y="4134793"/>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err="1">
                  <a:latin typeface="+mn-lt"/>
                </a:rPr>
                <a:t>MaterialUniverse</a:t>
              </a:r>
              <a:endParaRPr lang="en-GB" sz="1600" b="1" dirty="0">
                <a:latin typeface="+mn-lt"/>
              </a:endParaRPr>
            </a:p>
          </p:txBody>
        </p:sp>
        <p:sp>
          <p:nvSpPr>
            <p:cNvPr id="155" name="Rectangle 22"/>
            <p:cNvSpPr>
              <a:spLocks noChangeArrowheads="1"/>
            </p:cNvSpPr>
            <p:nvPr/>
          </p:nvSpPr>
          <p:spPr bwMode="auto">
            <a:xfrm>
              <a:off x="7086709" y="5968796"/>
              <a:ext cx="346075" cy="242888"/>
            </a:xfrm>
            <a:prstGeom prst="rect">
              <a:avLst/>
            </a:prstGeom>
            <a:solidFill>
              <a:srgbClr val="0000CC"/>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56" name="AutoShape 23"/>
            <p:cNvSpPr>
              <a:spLocks noChangeArrowheads="1"/>
            </p:cNvSpPr>
            <p:nvPr/>
          </p:nvSpPr>
          <p:spPr bwMode="auto">
            <a:xfrm>
              <a:off x="7110258" y="5940221"/>
              <a:ext cx="139249" cy="61232"/>
            </a:xfrm>
            <a:prstGeom prst="roundRect">
              <a:avLst>
                <a:gd name="adj" fmla="val 11667"/>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58" name="Rectangle 17"/>
            <p:cNvSpPr>
              <a:spLocks noChangeArrowheads="1"/>
            </p:cNvSpPr>
            <p:nvPr/>
          </p:nvSpPr>
          <p:spPr bwMode="auto">
            <a:xfrm>
              <a:off x="6922364" y="4174309"/>
              <a:ext cx="346075" cy="242888"/>
            </a:xfrm>
            <a:prstGeom prst="rect">
              <a:avLst/>
            </a:prstGeom>
            <a:solidFill>
              <a:srgbClr val="FF0000"/>
            </a:solidFill>
            <a:ln w="9525">
              <a:solidFill>
                <a:schemeClr val="bg1"/>
              </a:solidFill>
              <a:miter lim="800000"/>
              <a:headEnd/>
              <a:tailEnd/>
            </a:ln>
            <a:effectLst>
              <a:outerShdw dist="35921" dir="2700000" algn="ctr" rotWithShape="0">
                <a:schemeClr val="folHlink"/>
              </a:outerShdw>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59" name="AutoShape 18"/>
            <p:cNvSpPr>
              <a:spLocks noChangeArrowheads="1"/>
            </p:cNvSpPr>
            <p:nvPr/>
          </p:nvSpPr>
          <p:spPr bwMode="auto">
            <a:xfrm>
              <a:off x="6945913" y="4145734"/>
              <a:ext cx="139249" cy="61232"/>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60" name="Rectangle 19"/>
            <p:cNvSpPr>
              <a:spLocks noChangeArrowheads="1"/>
            </p:cNvSpPr>
            <p:nvPr/>
          </p:nvSpPr>
          <p:spPr bwMode="auto">
            <a:xfrm>
              <a:off x="6946177" y="4207647"/>
              <a:ext cx="300038" cy="187325"/>
            </a:xfrm>
            <a:prstGeom prst="rect">
              <a:avLst/>
            </a:prstGeom>
            <a:solidFill>
              <a:srgbClr val="FF0000"/>
            </a:solidFill>
            <a:ln w="12700">
              <a:solidFill>
                <a:schemeClr val="bg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cxnSp>
          <p:nvCxnSpPr>
            <p:cNvPr id="162" name="Straight Connector 161"/>
            <p:cNvCxnSpPr>
              <a:cxnSpLocks/>
            </p:cNvCxnSpPr>
            <p:nvPr/>
          </p:nvCxnSpPr>
          <p:spPr bwMode="auto">
            <a:xfrm>
              <a:off x="6639598" y="4942634"/>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3" name="Straight Connector 162"/>
            <p:cNvCxnSpPr>
              <a:cxnSpLocks/>
            </p:cNvCxnSpPr>
            <p:nvPr/>
          </p:nvCxnSpPr>
          <p:spPr bwMode="auto">
            <a:xfrm flipH="1">
              <a:off x="6634572" y="4996881"/>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6" name="Straight Connector 165"/>
            <p:cNvCxnSpPr>
              <a:cxnSpLocks/>
            </p:cNvCxnSpPr>
            <p:nvPr/>
          </p:nvCxnSpPr>
          <p:spPr bwMode="auto">
            <a:xfrm>
              <a:off x="6651463" y="5308427"/>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7" name="Straight Connector 166"/>
            <p:cNvCxnSpPr>
              <a:cxnSpLocks/>
            </p:cNvCxnSpPr>
            <p:nvPr/>
          </p:nvCxnSpPr>
          <p:spPr bwMode="auto">
            <a:xfrm flipH="1">
              <a:off x="6646437" y="5362674"/>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9" name="Straight Connector 168"/>
            <p:cNvCxnSpPr>
              <a:cxnSpLocks/>
            </p:cNvCxnSpPr>
            <p:nvPr/>
          </p:nvCxnSpPr>
          <p:spPr bwMode="auto">
            <a:xfrm>
              <a:off x="6657231" y="5682920"/>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0" name="Straight Connector 169"/>
            <p:cNvCxnSpPr>
              <a:cxnSpLocks/>
            </p:cNvCxnSpPr>
            <p:nvPr/>
          </p:nvCxnSpPr>
          <p:spPr bwMode="auto">
            <a:xfrm flipH="1">
              <a:off x="6652205" y="5737167"/>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2" name="Straight Connector 171"/>
            <p:cNvCxnSpPr>
              <a:cxnSpLocks/>
            </p:cNvCxnSpPr>
            <p:nvPr/>
          </p:nvCxnSpPr>
          <p:spPr bwMode="auto">
            <a:xfrm>
              <a:off x="6656720" y="6050211"/>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3" name="Straight Connector 172"/>
            <p:cNvCxnSpPr>
              <a:cxnSpLocks/>
            </p:cNvCxnSpPr>
            <p:nvPr/>
          </p:nvCxnSpPr>
          <p:spPr bwMode="auto">
            <a:xfrm flipH="1">
              <a:off x="6651694" y="6104458"/>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pic>
          <p:nvPicPr>
            <p:cNvPr id="174" name="Picture 173"/>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l="33480" t="27813" r="36492" b="43354"/>
            <a:stretch/>
          </p:blipFill>
          <p:spPr>
            <a:xfrm>
              <a:off x="7306059" y="5567877"/>
              <a:ext cx="175915" cy="173971"/>
            </a:xfrm>
            <a:prstGeom prst="rect">
              <a:avLst/>
            </a:prstGeom>
          </p:spPr>
        </p:pic>
        <p:cxnSp>
          <p:nvCxnSpPr>
            <p:cNvPr id="176" name="Straight Connector 175"/>
            <p:cNvCxnSpPr>
              <a:cxnSpLocks/>
            </p:cNvCxnSpPr>
            <p:nvPr/>
          </p:nvCxnSpPr>
          <p:spPr bwMode="auto">
            <a:xfrm>
              <a:off x="6638623" y="4619868"/>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7" name="Straight Connector 176"/>
            <p:cNvCxnSpPr>
              <a:cxnSpLocks/>
            </p:cNvCxnSpPr>
            <p:nvPr/>
          </p:nvCxnSpPr>
          <p:spPr bwMode="auto">
            <a:xfrm flipH="1">
              <a:off x="6633597" y="4674115"/>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sp>
          <p:nvSpPr>
            <p:cNvPr id="110" name="Rectangle 139">
              <a:extLst>
                <a:ext uri="{FF2B5EF4-FFF2-40B4-BE49-F238E27FC236}">
                  <a16:creationId xmlns:a16="http://schemas.microsoft.com/office/drawing/2014/main" id="{14A19694-102C-43A0-878E-3EF44508C32B}"/>
                </a:ext>
              </a:extLst>
            </p:cNvPr>
            <p:cNvSpPr>
              <a:spLocks noChangeArrowheads="1"/>
            </p:cNvSpPr>
            <p:nvPr/>
          </p:nvSpPr>
          <p:spPr bwMode="auto">
            <a:xfrm>
              <a:off x="6636712" y="4203652"/>
              <a:ext cx="227076" cy="215444"/>
            </a:xfrm>
            <a:prstGeom prst="rect">
              <a:avLst/>
            </a:prstGeom>
            <a:noFill/>
            <a:ln w="2857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800">
                <a:latin typeface="+mn-lt"/>
              </a:endParaRPr>
            </a:p>
          </p:txBody>
        </p:sp>
      </p:grpSp>
      <p:sp>
        <p:nvSpPr>
          <p:cNvPr id="9222" name="Rectangle 32"/>
          <p:cNvSpPr>
            <a:spLocks noGrp="1" noChangeArrowheads="1"/>
          </p:cNvSpPr>
          <p:nvPr>
            <p:ph type="title"/>
          </p:nvPr>
        </p:nvSpPr>
        <p:spPr>
          <a:ln w="9525"/>
        </p:spPr>
        <p:txBody>
          <a:bodyPr/>
          <a:lstStyle/>
          <a:p>
            <a:r>
              <a:rPr lang="en-GB" b="1" dirty="0">
                <a:latin typeface="+mn-lt"/>
              </a:rPr>
              <a:t>Sous-ensembles </a:t>
            </a:r>
            <a:r>
              <a:rPr lang="en-GB" b="1" dirty="0" err="1">
                <a:latin typeface="+mn-lt"/>
              </a:rPr>
              <a:t>personnalisés</a:t>
            </a:r>
            <a:endParaRPr lang="en-GB" b="1" dirty="0">
              <a:latin typeface="+mn-lt"/>
            </a:endParaRPr>
          </a:p>
        </p:txBody>
      </p:sp>
      <p:grpSp>
        <p:nvGrpSpPr>
          <p:cNvPr id="14" name="Group 13">
            <a:extLst>
              <a:ext uri="{FF2B5EF4-FFF2-40B4-BE49-F238E27FC236}">
                <a16:creationId xmlns:a16="http://schemas.microsoft.com/office/drawing/2014/main" id="{070486EC-591F-4997-B395-7C043F8F0E32}"/>
              </a:ext>
            </a:extLst>
          </p:cNvPr>
          <p:cNvGrpSpPr/>
          <p:nvPr/>
        </p:nvGrpSpPr>
        <p:grpSpPr>
          <a:xfrm>
            <a:off x="6534737" y="3827595"/>
            <a:ext cx="401813" cy="1963604"/>
            <a:chOff x="6644275" y="4200443"/>
            <a:chExt cx="401813" cy="1963604"/>
          </a:xfrm>
        </p:grpSpPr>
        <p:sp>
          <p:nvSpPr>
            <p:cNvPr id="178" name="Rectangle 139"/>
            <p:cNvSpPr>
              <a:spLocks noChangeArrowheads="1"/>
            </p:cNvSpPr>
            <p:nvPr/>
          </p:nvSpPr>
          <p:spPr bwMode="auto">
            <a:xfrm>
              <a:off x="6644275" y="4200443"/>
              <a:ext cx="227076" cy="215444"/>
            </a:xfrm>
            <a:prstGeom prst="rect">
              <a:avLst/>
            </a:prstGeom>
            <a:solidFill>
              <a:schemeClr val="accent2"/>
            </a:solidFill>
            <a:ln w="28575">
              <a:solidFill>
                <a:srgbClr val="777777"/>
              </a:solidFill>
              <a:miter lim="800000"/>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800">
                <a:latin typeface="+mn-lt"/>
              </a:endParaRPr>
            </a:p>
          </p:txBody>
        </p:sp>
        <p:sp>
          <p:nvSpPr>
            <p:cNvPr id="179" name="Freeform 81"/>
            <p:cNvSpPr>
              <a:spLocks/>
            </p:cNvSpPr>
            <p:nvPr/>
          </p:nvSpPr>
          <p:spPr bwMode="auto">
            <a:xfrm>
              <a:off x="6812889" y="5561362"/>
              <a:ext cx="233199" cy="221686"/>
            </a:xfrm>
            <a:custGeom>
              <a:avLst/>
              <a:gdLst>
                <a:gd name="T0" fmla="*/ 0 w 96"/>
                <a:gd name="T1" fmla="*/ 99 h 144"/>
                <a:gd name="T2" fmla="*/ 5941 w 96"/>
                <a:gd name="T3" fmla="*/ 169 h 144"/>
                <a:gd name="T4" fmla="*/ 11957 w 96"/>
                <a:gd name="T5" fmla="*/ 0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84"/>
                  </a:moveTo>
                  <a:lnTo>
                    <a:pt x="48" y="144"/>
                  </a:lnTo>
                  <a:lnTo>
                    <a:pt x="96" y="0"/>
                  </a:lnTo>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a:p>
          </p:txBody>
        </p:sp>
        <p:sp>
          <p:nvSpPr>
            <p:cNvPr id="180" name="Freeform 81"/>
            <p:cNvSpPr>
              <a:spLocks/>
            </p:cNvSpPr>
            <p:nvPr/>
          </p:nvSpPr>
          <p:spPr bwMode="auto">
            <a:xfrm>
              <a:off x="6812889" y="5940220"/>
              <a:ext cx="224093" cy="223827"/>
            </a:xfrm>
            <a:custGeom>
              <a:avLst/>
              <a:gdLst>
                <a:gd name="T0" fmla="*/ 0 w 96"/>
                <a:gd name="T1" fmla="*/ 99 h 144"/>
                <a:gd name="T2" fmla="*/ 5941 w 96"/>
                <a:gd name="T3" fmla="*/ 169 h 144"/>
                <a:gd name="T4" fmla="*/ 11957 w 96"/>
                <a:gd name="T5" fmla="*/ 0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84"/>
                  </a:moveTo>
                  <a:lnTo>
                    <a:pt x="48" y="144"/>
                  </a:lnTo>
                  <a:lnTo>
                    <a:pt x="96" y="0"/>
                  </a:lnTo>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a:p>
          </p:txBody>
        </p:sp>
      </p:grpSp>
      <p:sp>
        <p:nvSpPr>
          <p:cNvPr id="85" name="Oval 84"/>
          <p:cNvSpPr>
            <a:spLocks noChangeArrowheads="1"/>
          </p:cNvSpPr>
          <p:nvPr/>
        </p:nvSpPr>
        <p:spPr bwMode="auto">
          <a:xfrm>
            <a:off x="1698215" y="2217682"/>
            <a:ext cx="269872" cy="258509"/>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400" b="1"/>
          </a:p>
        </p:txBody>
      </p:sp>
      <p:pic>
        <p:nvPicPr>
          <p:cNvPr id="5" name="Picture 4">
            <a:extLst>
              <a:ext uri="{FF2B5EF4-FFF2-40B4-BE49-F238E27FC236}">
                <a16:creationId xmlns:a16="http://schemas.microsoft.com/office/drawing/2014/main" id="{2410A936-558F-4A5B-9D4B-486186744361}"/>
              </a:ext>
            </a:extLst>
          </p:cNvPr>
          <p:cNvPicPr>
            <a:picLocks noChangeAspect="1"/>
          </p:cNvPicPr>
          <p:nvPr/>
        </p:nvPicPr>
        <p:blipFill rotWithShape="1">
          <a:blip r:embed="rId7"/>
          <a:srcRect l="6780" t="27520" r="75217" b="21775"/>
          <a:stretch/>
        </p:blipFill>
        <p:spPr>
          <a:xfrm>
            <a:off x="2562522" y="2804330"/>
            <a:ext cx="2089577" cy="3315275"/>
          </a:xfrm>
          <a:prstGeom prst="rect">
            <a:avLst/>
          </a:prstGeom>
          <a:ln w="12700">
            <a:solidFill>
              <a:srgbClr val="0070C0"/>
            </a:solidFill>
          </a:ln>
        </p:spPr>
      </p:pic>
      <p:grpSp>
        <p:nvGrpSpPr>
          <p:cNvPr id="16" name="Group 15">
            <a:extLst>
              <a:ext uri="{FF2B5EF4-FFF2-40B4-BE49-F238E27FC236}">
                <a16:creationId xmlns:a16="http://schemas.microsoft.com/office/drawing/2014/main" id="{1523CA5C-0CDE-45E4-9B3A-B269FABA4778}"/>
              </a:ext>
            </a:extLst>
          </p:cNvPr>
          <p:cNvGrpSpPr/>
          <p:nvPr/>
        </p:nvGrpSpPr>
        <p:grpSpPr>
          <a:xfrm>
            <a:off x="2503532" y="1817077"/>
            <a:ext cx="7188111" cy="1676399"/>
            <a:chOff x="2705964" y="2246435"/>
            <a:chExt cx="7188111" cy="1676399"/>
          </a:xfrm>
        </p:grpSpPr>
        <p:sp>
          <p:nvSpPr>
            <p:cNvPr id="31" name="Line 84"/>
            <p:cNvSpPr>
              <a:spLocks noChangeShapeType="1"/>
            </p:cNvSpPr>
            <p:nvPr/>
          </p:nvSpPr>
          <p:spPr bwMode="auto">
            <a:xfrm rot="16200000" flipH="1">
              <a:off x="6217351" y="2223295"/>
              <a:ext cx="0" cy="420688"/>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a:p>
          </p:txBody>
        </p:sp>
        <p:sp>
          <p:nvSpPr>
            <p:cNvPr id="34" name="Line 100"/>
            <p:cNvSpPr>
              <a:spLocks noChangeShapeType="1"/>
            </p:cNvSpPr>
            <p:nvPr/>
          </p:nvSpPr>
          <p:spPr bwMode="auto">
            <a:xfrm>
              <a:off x="6004626" y="2436021"/>
              <a:ext cx="0" cy="1356702"/>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35" name="Line 101"/>
            <p:cNvSpPr>
              <a:spLocks noChangeShapeType="1"/>
            </p:cNvSpPr>
            <p:nvPr/>
          </p:nvSpPr>
          <p:spPr bwMode="auto">
            <a:xfrm flipH="1">
              <a:off x="4941940" y="3792722"/>
              <a:ext cx="1004630" cy="8857"/>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grpSp>
          <p:nvGrpSpPr>
            <p:cNvPr id="9" name="Group 8"/>
            <p:cNvGrpSpPr/>
            <p:nvPr/>
          </p:nvGrpSpPr>
          <p:grpSpPr>
            <a:xfrm>
              <a:off x="6385697" y="2246435"/>
              <a:ext cx="3508378" cy="1555145"/>
              <a:chOff x="5521243" y="1966530"/>
              <a:chExt cx="3508378" cy="1555145"/>
            </a:xfrm>
          </p:grpSpPr>
          <p:sp>
            <p:nvSpPr>
              <p:cNvPr id="36" name="Text Box 91"/>
              <p:cNvSpPr txBox="1">
                <a:spLocks noChangeArrowheads="1"/>
              </p:cNvSpPr>
              <p:nvPr/>
            </p:nvSpPr>
            <p:spPr bwMode="auto">
              <a:xfrm>
                <a:off x="5521243" y="1966530"/>
                <a:ext cx="2767809" cy="15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0000"/>
                  </a:spcBef>
                  <a:spcAft>
                    <a:spcPct val="100000"/>
                  </a:spcAft>
                </a:pPr>
                <a:r>
                  <a:rPr lang="en-GB" sz="1600" b="1" dirty="0">
                    <a:latin typeface="+mn-lt"/>
                  </a:rPr>
                  <a:t>Sous-ensembles </a:t>
                </a:r>
                <a:r>
                  <a:rPr lang="en-GB" sz="1600" b="1" dirty="0" err="1">
                    <a:latin typeface="+mn-lt"/>
                  </a:rPr>
                  <a:t>personnalisés</a:t>
                </a:r>
                <a:endParaRPr lang="en-GB" sz="1600" b="1" dirty="0">
                  <a:latin typeface="+mn-lt"/>
                </a:endParaRPr>
              </a:p>
              <a:p>
                <a:pPr>
                  <a:spcBef>
                    <a:spcPct val="10000"/>
                  </a:spcBef>
                  <a:spcAft>
                    <a:spcPct val="100000"/>
                  </a:spcAft>
                </a:pPr>
                <a:r>
                  <a:rPr lang="en-GB" sz="1200" b="1" i="1" dirty="0">
                    <a:latin typeface="+mn-lt"/>
                  </a:rPr>
                  <a:t>Table de selection :</a:t>
                </a:r>
              </a:p>
              <a:p>
                <a:pPr>
                  <a:spcBef>
                    <a:spcPct val="10000"/>
                  </a:spcBef>
                  <a:spcAft>
                    <a:spcPct val="90000"/>
                  </a:spcAft>
                </a:pPr>
                <a:r>
                  <a:rPr lang="en-GB" sz="1200" b="1" i="1" dirty="0">
                    <a:latin typeface="+mn-lt"/>
                  </a:rPr>
                  <a:t>Sous-ensemble initial :</a:t>
                </a:r>
              </a:p>
              <a:p>
                <a:pPr>
                  <a:spcBef>
                    <a:spcPct val="10000"/>
                  </a:spcBef>
                  <a:spcAft>
                    <a:spcPct val="90000"/>
                  </a:spcAft>
                </a:pPr>
                <a:r>
                  <a:rPr lang="en-GB" sz="1200" b="1" i="1" dirty="0" err="1">
                    <a:latin typeface="+mn-lt"/>
                  </a:rPr>
                  <a:t>Attributs</a:t>
                </a:r>
                <a:r>
                  <a:rPr lang="en-GB" sz="1200" b="1" i="1" dirty="0">
                    <a:latin typeface="+mn-lt"/>
                  </a:rPr>
                  <a:t> de selection :</a:t>
                </a:r>
              </a:p>
            </p:txBody>
          </p:sp>
          <p:sp>
            <p:nvSpPr>
              <p:cNvPr id="44" name="AutoShape 88"/>
              <p:cNvSpPr>
                <a:spLocks noChangeArrowheads="1"/>
              </p:cNvSpPr>
              <p:nvPr/>
            </p:nvSpPr>
            <p:spPr bwMode="auto">
              <a:xfrm>
                <a:off x="7310686" y="2417985"/>
                <a:ext cx="1709410" cy="287715"/>
              </a:xfrm>
              <a:prstGeom prst="roundRect">
                <a:avLst>
                  <a:gd name="adj" fmla="val 6426"/>
                </a:avLst>
              </a:prstGeom>
              <a:solidFill>
                <a:srgbClr val="F8F8F8"/>
              </a:solidFill>
              <a:ln w="28575">
                <a:solidFill>
                  <a:srgbClr val="808080"/>
                </a:solidFill>
                <a:round/>
                <a:headEnd/>
                <a:tailEnd/>
              </a:ln>
            </p:spPr>
            <p:txBody>
              <a:bodyPr wrap="square" anchor="ctr">
                <a:spAutoFit/>
              </a:bodyPr>
              <a:lstStyle/>
              <a:p>
                <a:r>
                  <a:rPr lang="en-GB" sz="1200" b="1" dirty="0" err="1"/>
                  <a:t>MaterialUniverse</a:t>
                </a:r>
                <a:endParaRPr lang="en-US" sz="1200" i="1" dirty="0"/>
              </a:p>
            </p:txBody>
          </p:sp>
          <p:sp>
            <p:nvSpPr>
              <p:cNvPr id="42" name="AutoShape 144"/>
              <p:cNvSpPr>
                <a:spLocks noChangeArrowheads="1"/>
              </p:cNvSpPr>
              <p:nvPr/>
            </p:nvSpPr>
            <p:spPr bwMode="auto">
              <a:xfrm>
                <a:off x="7320211" y="2824385"/>
                <a:ext cx="1709410" cy="287715"/>
              </a:xfrm>
              <a:prstGeom prst="roundRect">
                <a:avLst>
                  <a:gd name="adj" fmla="val 6426"/>
                </a:avLst>
              </a:prstGeom>
              <a:solidFill>
                <a:srgbClr val="F8F8F8"/>
              </a:solidFill>
              <a:ln w="28575">
                <a:solidFill>
                  <a:srgbClr val="808080"/>
                </a:solidFill>
                <a:round/>
                <a:headEnd/>
                <a:tailEnd/>
              </a:ln>
            </p:spPr>
            <p:txBody>
              <a:bodyPr wrap="square" anchor="ctr">
                <a:spAutoFit/>
              </a:bodyPr>
              <a:lstStyle/>
              <a:p>
                <a:r>
                  <a:rPr lang="en-GB" sz="1200" b="1" dirty="0" err="1"/>
                  <a:t>Tous</a:t>
                </a:r>
                <a:r>
                  <a:rPr lang="en-GB" sz="1200" b="1" dirty="0"/>
                  <a:t> les </a:t>
                </a:r>
                <a:r>
                  <a:rPr lang="en-GB" sz="1200" b="1" dirty="0" err="1"/>
                  <a:t>matériaux</a:t>
                </a:r>
                <a:endParaRPr lang="en-US" sz="1200" i="1" dirty="0"/>
              </a:p>
            </p:txBody>
          </p:sp>
          <p:sp>
            <p:nvSpPr>
              <p:cNvPr id="40" name="AutoShape 147"/>
              <p:cNvSpPr>
                <a:spLocks noChangeArrowheads="1"/>
              </p:cNvSpPr>
              <p:nvPr/>
            </p:nvSpPr>
            <p:spPr bwMode="auto">
              <a:xfrm>
                <a:off x="7317036" y="3233960"/>
                <a:ext cx="1709410" cy="287715"/>
              </a:xfrm>
              <a:prstGeom prst="roundRect">
                <a:avLst>
                  <a:gd name="adj" fmla="val 6426"/>
                </a:avLst>
              </a:prstGeom>
              <a:solidFill>
                <a:srgbClr val="F8F8F8"/>
              </a:solidFill>
              <a:ln w="28575">
                <a:solidFill>
                  <a:srgbClr val="808080"/>
                </a:solidFill>
                <a:round/>
                <a:headEnd/>
                <a:tailEnd/>
              </a:ln>
            </p:spPr>
            <p:txBody>
              <a:bodyPr wrap="square" anchor="ctr">
                <a:spAutoFit/>
              </a:bodyPr>
              <a:lstStyle/>
              <a:p>
                <a:r>
                  <a:rPr lang="en-GB" sz="1200" b="1" dirty="0" err="1"/>
                  <a:t>Tous</a:t>
                </a:r>
                <a:r>
                  <a:rPr lang="en-GB" sz="1200" b="1" dirty="0"/>
                  <a:t> les </a:t>
                </a:r>
                <a:r>
                  <a:rPr lang="en-GB" sz="1200" b="1" dirty="0" err="1"/>
                  <a:t>procédés</a:t>
                </a:r>
                <a:endParaRPr lang="en-US" sz="1200" i="1" dirty="0"/>
              </a:p>
            </p:txBody>
          </p:sp>
        </p:grpSp>
        <p:sp>
          <p:nvSpPr>
            <p:cNvPr id="121" name="AutoShape 36"/>
            <p:cNvSpPr>
              <a:spLocks noChangeArrowheads="1"/>
            </p:cNvSpPr>
            <p:nvPr/>
          </p:nvSpPr>
          <p:spPr bwMode="auto">
            <a:xfrm>
              <a:off x="2705964" y="3640257"/>
              <a:ext cx="2235976" cy="282577"/>
            </a:xfrm>
            <a:prstGeom prst="roundRect">
              <a:avLst>
                <a:gd name="adj" fmla="val 781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pPr eaLnBrk="0" hangingPunct="0">
                <a:spcBef>
                  <a:spcPct val="20000"/>
                </a:spcBef>
                <a:spcAft>
                  <a:spcPct val="20000"/>
                </a:spcAft>
                <a:buClr>
                  <a:srgbClr val="009B9B"/>
                </a:buClr>
                <a:buSzPct val="80000"/>
                <a:buFont typeface="Wingdings" pitchFamily="2" charset="2"/>
                <a:buNone/>
              </a:pPr>
              <a:endParaRPr lang="en-GB"/>
            </a:p>
          </p:txBody>
        </p:sp>
        <p:grpSp>
          <p:nvGrpSpPr>
            <p:cNvPr id="97" name="Group 96">
              <a:extLst>
                <a:ext uri="{FF2B5EF4-FFF2-40B4-BE49-F238E27FC236}">
                  <a16:creationId xmlns:a16="http://schemas.microsoft.com/office/drawing/2014/main" id="{0FE86745-DD76-4A94-B5EA-DE1EBAA02B82}"/>
                </a:ext>
              </a:extLst>
            </p:cNvPr>
            <p:cNvGrpSpPr/>
            <p:nvPr/>
          </p:nvGrpSpPr>
          <p:grpSpPr>
            <a:xfrm rot="5207273">
              <a:off x="9687739" y="3598625"/>
              <a:ext cx="65350" cy="118194"/>
              <a:chOff x="6785997" y="4772268"/>
              <a:chExt cx="65350" cy="118194"/>
            </a:xfrm>
          </p:grpSpPr>
          <p:cxnSp>
            <p:nvCxnSpPr>
              <p:cNvPr id="98" name="Straight Connector 97">
                <a:extLst>
                  <a:ext uri="{FF2B5EF4-FFF2-40B4-BE49-F238E27FC236}">
                    <a16:creationId xmlns:a16="http://schemas.microsoft.com/office/drawing/2014/main" id="{D97A4016-41B9-40C2-A4D9-A03FD1F53613}"/>
                  </a:ext>
                </a:extLst>
              </p:cNvPr>
              <p:cNvCxnSpPr>
                <a:cxnSpLocks/>
              </p:cNvCxnSpPr>
              <p:nvPr/>
            </p:nvCxnSpPr>
            <p:spPr bwMode="auto">
              <a:xfrm>
                <a:off x="6791023" y="4772268"/>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9FCFA1BD-6293-42B6-AEF7-3E59BC8D5940}"/>
                  </a:ext>
                </a:extLst>
              </p:cNvPr>
              <p:cNvCxnSpPr>
                <a:cxnSpLocks/>
              </p:cNvCxnSpPr>
              <p:nvPr/>
            </p:nvCxnSpPr>
            <p:spPr bwMode="auto">
              <a:xfrm flipH="1">
                <a:off x="6785997" y="4826515"/>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grpSp>
        <p:grpSp>
          <p:nvGrpSpPr>
            <p:cNvPr id="101" name="Group 100">
              <a:extLst>
                <a:ext uri="{FF2B5EF4-FFF2-40B4-BE49-F238E27FC236}">
                  <a16:creationId xmlns:a16="http://schemas.microsoft.com/office/drawing/2014/main" id="{38780C83-DC36-42B9-B3AC-77C45A75E004}"/>
                </a:ext>
              </a:extLst>
            </p:cNvPr>
            <p:cNvGrpSpPr/>
            <p:nvPr/>
          </p:nvGrpSpPr>
          <p:grpSpPr>
            <a:xfrm rot="5207273">
              <a:off x="9687738" y="3197105"/>
              <a:ext cx="65350" cy="118194"/>
              <a:chOff x="6785997" y="4772268"/>
              <a:chExt cx="65350" cy="118194"/>
            </a:xfrm>
          </p:grpSpPr>
          <p:cxnSp>
            <p:nvCxnSpPr>
              <p:cNvPr id="102" name="Straight Connector 101">
                <a:extLst>
                  <a:ext uri="{FF2B5EF4-FFF2-40B4-BE49-F238E27FC236}">
                    <a16:creationId xmlns:a16="http://schemas.microsoft.com/office/drawing/2014/main" id="{DC0652F0-58C2-40AD-8142-50A2B945450B}"/>
                  </a:ext>
                </a:extLst>
              </p:cNvPr>
              <p:cNvCxnSpPr>
                <a:cxnSpLocks/>
              </p:cNvCxnSpPr>
              <p:nvPr/>
            </p:nvCxnSpPr>
            <p:spPr bwMode="auto">
              <a:xfrm>
                <a:off x="6791023" y="4772268"/>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B75FF233-0335-45D3-A0DE-84C1474BE700}"/>
                  </a:ext>
                </a:extLst>
              </p:cNvPr>
              <p:cNvCxnSpPr>
                <a:cxnSpLocks/>
              </p:cNvCxnSpPr>
              <p:nvPr/>
            </p:nvCxnSpPr>
            <p:spPr bwMode="auto">
              <a:xfrm flipH="1">
                <a:off x="6785997" y="4826515"/>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grpSp>
        <p:grpSp>
          <p:nvGrpSpPr>
            <p:cNvPr id="104" name="Group 103">
              <a:extLst>
                <a:ext uri="{FF2B5EF4-FFF2-40B4-BE49-F238E27FC236}">
                  <a16:creationId xmlns:a16="http://schemas.microsoft.com/office/drawing/2014/main" id="{4FA90600-E8D2-4C75-991C-A270B81EEDA2}"/>
                </a:ext>
              </a:extLst>
            </p:cNvPr>
            <p:cNvGrpSpPr/>
            <p:nvPr/>
          </p:nvGrpSpPr>
          <p:grpSpPr>
            <a:xfrm rot="5207273">
              <a:off x="9687737" y="2789941"/>
              <a:ext cx="65350" cy="118194"/>
              <a:chOff x="6785997" y="4772268"/>
              <a:chExt cx="65350" cy="118194"/>
            </a:xfrm>
          </p:grpSpPr>
          <p:cxnSp>
            <p:nvCxnSpPr>
              <p:cNvPr id="105" name="Straight Connector 104">
                <a:extLst>
                  <a:ext uri="{FF2B5EF4-FFF2-40B4-BE49-F238E27FC236}">
                    <a16:creationId xmlns:a16="http://schemas.microsoft.com/office/drawing/2014/main" id="{138E709E-A9A7-4396-A986-953AB0F42AA5}"/>
                  </a:ext>
                </a:extLst>
              </p:cNvPr>
              <p:cNvCxnSpPr>
                <a:cxnSpLocks/>
              </p:cNvCxnSpPr>
              <p:nvPr/>
            </p:nvCxnSpPr>
            <p:spPr bwMode="auto">
              <a:xfrm>
                <a:off x="6791023" y="4772268"/>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0C85BF1A-6514-4449-AC3C-29D6CA1EB589}"/>
                  </a:ext>
                </a:extLst>
              </p:cNvPr>
              <p:cNvCxnSpPr>
                <a:cxnSpLocks/>
              </p:cNvCxnSpPr>
              <p:nvPr/>
            </p:nvCxnSpPr>
            <p:spPr bwMode="auto">
              <a:xfrm flipH="1">
                <a:off x="6785997" y="4826515"/>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grpSp>
      </p:grpSp>
    </p:spTree>
    <p:extLst>
      <p:ext uri="{BB962C8B-B14F-4D97-AF65-F5344CB8AC3E}">
        <p14:creationId xmlns:p14="http://schemas.microsoft.com/office/powerpoint/2010/main" val="221600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5"/>
                                        </p:tgtEl>
                                        <p:attrNameLst>
                                          <p:attrName>style.visibility</p:attrName>
                                        </p:attrNameLst>
                                      </p:cBhvr>
                                      <p:to>
                                        <p:strVal val="hidden"/>
                                      </p:to>
                                    </p:set>
                                  </p:childTnLst>
                                </p:cTn>
                              </p:par>
                            </p:childTnLst>
                          </p:cTn>
                        </p:par>
                        <p:par>
                          <p:cTn id="17" fill="hold">
                            <p:stCondLst>
                              <p:cond delay="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a:ln w="9525"/>
        </p:spPr>
        <p:txBody>
          <a:bodyPr/>
          <a:lstStyle/>
          <a:p>
            <a:r>
              <a:rPr lang="fr-FR" b="1" dirty="0">
                <a:latin typeface="+mn-lt"/>
              </a:rPr>
              <a:t>Modification des paramètres du graphique (étiquettes, etc.)</a:t>
            </a:r>
            <a:endParaRPr lang="en-GB" b="1" dirty="0">
              <a:latin typeface="+mn-lt"/>
            </a:endParaRPr>
          </a:p>
        </p:txBody>
      </p:sp>
      <p:pic>
        <p:nvPicPr>
          <p:cNvPr id="5" name="Picture 4">
            <a:extLst>
              <a:ext uri="{FF2B5EF4-FFF2-40B4-BE49-F238E27FC236}">
                <a16:creationId xmlns:a16="http://schemas.microsoft.com/office/drawing/2014/main" id="{B6053F79-A324-4672-935E-3C8675DC77A6}"/>
              </a:ext>
            </a:extLst>
          </p:cNvPr>
          <p:cNvPicPr>
            <a:picLocks noChangeAspect="1"/>
          </p:cNvPicPr>
          <p:nvPr/>
        </p:nvPicPr>
        <p:blipFill rotWithShape="1">
          <a:blip r:embed="rId3"/>
          <a:srcRect t="30065"/>
          <a:stretch/>
        </p:blipFill>
        <p:spPr>
          <a:xfrm>
            <a:off x="1380067" y="994417"/>
            <a:ext cx="9617939" cy="622047"/>
          </a:xfrm>
          <a:prstGeom prst="rect">
            <a:avLst/>
          </a:prstGeom>
        </p:spPr>
      </p:pic>
      <p:pic>
        <p:nvPicPr>
          <p:cNvPr id="16" name="Picture 15">
            <a:extLst>
              <a:ext uri="{FF2B5EF4-FFF2-40B4-BE49-F238E27FC236}">
                <a16:creationId xmlns:a16="http://schemas.microsoft.com/office/drawing/2014/main" id="{845B1E63-A9FF-496F-9AAA-BBB398AAFAFC}"/>
              </a:ext>
            </a:extLst>
          </p:cNvPr>
          <p:cNvPicPr>
            <a:picLocks noChangeAspect="1"/>
          </p:cNvPicPr>
          <p:nvPr/>
        </p:nvPicPr>
        <p:blipFill rotWithShape="1">
          <a:blip r:embed="rId4"/>
          <a:srcRect l="19302" t="7423" r="56008" b="45080"/>
          <a:stretch/>
        </p:blipFill>
        <p:spPr>
          <a:xfrm>
            <a:off x="2946399" y="1032932"/>
            <a:ext cx="2116514" cy="1832233"/>
          </a:xfrm>
          <a:prstGeom prst="rect">
            <a:avLst/>
          </a:prstGeom>
        </p:spPr>
      </p:pic>
      <p:grpSp>
        <p:nvGrpSpPr>
          <p:cNvPr id="10" name="Group 9"/>
          <p:cNvGrpSpPr/>
          <p:nvPr/>
        </p:nvGrpSpPr>
        <p:grpSpPr>
          <a:xfrm>
            <a:off x="2971800" y="2590800"/>
            <a:ext cx="4192584" cy="369332"/>
            <a:chOff x="3568968" y="3129203"/>
            <a:chExt cx="3009376" cy="340720"/>
          </a:xfrm>
        </p:grpSpPr>
        <p:sp>
          <p:nvSpPr>
            <p:cNvPr id="11" name="Line 16"/>
            <p:cNvSpPr>
              <a:spLocks noChangeShapeType="1"/>
            </p:cNvSpPr>
            <p:nvPr/>
          </p:nvSpPr>
          <p:spPr bwMode="auto">
            <a:xfrm>
              <a:off x="5088171" y="3286165"/>
              <a:ext cx="1490173" cy="0"/>
            </a:xfrm>
            <a:prstGeom prst="line">
              <a:avLst/>
            </a:prstGeom>
            <a:noFill/>
            <a:ln w="28575">
              <a:solidFill>
                <a:schemeClr val="accent1"/>
              </a:solidFill>
              <a:prstDash val="solid"/>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a:ln>
                  <a:solidFill>
                    <a:schemeClr val="tx1"/>
                  </a:solidFill>
                  <a:prstDash val="solid"/>
                </a:ln>
              </a:endParaRPr>
            </a:p>
          </p:txBody>
        </p:sp>
        <p:sp>
          <p:nvSpPr>
            <p:cNvPr id="12" name="Rectangle 52"/>
            <p:cNvSpPr>
              <a:spLocks noChangeArrowheads="1"/>
            </p:cNvSpPr>
            <p:nvPr/>
          </p:nvSpPr>
          <p:spPr bwMode="auto">
            <a:xfrm>
              <a:off x="3568968" y="3129203"/>
              <a:ext cx="1519203" cy="34072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grpSp>
        <p:nvGrpSpPr>
          <p:cNvPr id="19" name="Group 18">
            <a:extLst>
              <a:ext uri="{FF2B5EF4-FFF2-40B4-BE49-F238E27FC236}">
                <a16:creationId xmlns:a16="http://schemas.microsoft.com/office/drawing/2014/main" id="{A8127359-B770-4C96-B245-961182BCADC6}"/>
              </a:ext>
            </a:extLst>
          </p:cNvPr>
          <p:cNvGrpSpPr/>
          <p:nvPr/>
        </p:nvGrpSpPr>
        <p:grpSpPr>
          <a:xfrm>
            <a:off x="7295008" y="1658799"/>
            <a:ext cx="2907131" cy="4426195"/>
            <a:chOff x="7616887" y="1856420"/>
            <a:chExt cx="2907131" cy="4426195"/>
          </a:xfrm>
        </p:grpSpPr>
        <p:pic>
          <p:nvPicPr>
            <p:cNvPr id="6" name="Picture 5">
              <a:extLst>
                <a:ext uri="{FF2B5EF4-FFF2-40B4-BE49-F238E27FC236}">
                  <a16:creationId xmlns:a16="http://schemas.microsoft.com/office/drawing/2014/main" id="{56D2329F-C2DC-4061-B8B8-22E6FD087AD6}"/>
                </a:ext>
              </a:extLst>
            </p:cNvPr>
            <p:cNvPicPr>
              <a:picLocks noChangeAspect="1"/>
            </p:cNvPicPr>
            <p:nvPr/>
          </p:nvPicPr>
          <p:blipFill>
            <a:blip r:embed="rId5"/>
            <a:stretch>
              <a:fillRect/>
            </a:stretch>
          </p:blipFill>
          <p:spPr>
            <a:xfrm>
              <a:off x="7616887" y="2179809"/>
              <a:ext cx="2907131" cy="4102806"/>
            </a:xfrm>
            <a:prstGeom prst="rect">
              <a:avLst/>
            </a:prstGeom>
            <a:ln>
              <a:solidFill>
                <a:schemeClr val="accent1"/>
              </a:solidFill>
            </a:ln>
          </p:spPr>
        </p:pic>
        <p:sp>
          <p:nvSpPr>
            <p:cNvPr id="17" name="Line 16">
              <a:extLst>
                <a:ext uri="{FF2B5EF4-FFF2-40B4-BE49-F238E27FC236}">
                  <a16:creationId xmlns:a16="http://schemas.microsoft.com/office/drawing/2014/main" id="{4208D5ED-77E5-4876-BA79-CA4753ED4293}"/>
                </a:ext>
              </a:extLst>
            </p:cNvPr>
            <p:cNvSpPr>
              <a:spLocks noChangeShapeType="1"/>
            </p:cNvSpPr>
            <p:nvPr/>
          </p:nvSpPr>
          <p:spPr bwMode="auto">
            <a:xfrm>
              <a:off x="10090670" y="1856420"/>
              <a:ext cx="7833" cy="378019"/>
            </a:xfrm>
            <a:prstGeom prst="line">
              <a:avLst/>
            </a:prstGeom>
            <a:noFill/>
            <a:ln w="28575">
              <a:solidFill>
                <a:schemeClr val="accent1"/>
              </a:solidFill>
              <a:prstDash val="solid"/>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a:ln>
                  <a:solidFill>
                    <a:schemeClr val="tx1"/>
                  </a:solidFill>
                  <a:prstDash val="solid"/>
                </a:ln>
              </a:endParaRPr>
            </a:p>
          </p:txBody>
        </p:sp>
      </p:grpSp>
      <p:pic>
        <p:nvPicPr>
          <p:cNvPr id="22" name="Picture 21">
            <a:extLst>
              <a:ext uri="{FF2B5EF4-FFF2-40B4-BE49-F238E27FC236}">
                <a16:creationId xmlns:a16="http://schemas.microsoft.com/office/drawing/2014/main" id="{EEDB7498-5BC8-425B-B05E-251B3841FBA0}"/>
              </a:ext>
            </a:extLst>
          </p:cNvPr>
          <p:cNvPicPr>
            <a:picLocks noChangeAspect="1"/>
          </p:cNvPicPr>
          <p:nvPr/>
        </p:nvPicPr>
        <p:blipFill>
          <a:blip r:embed="rId6"/>
          <a:stretch>
            <a:fillRect/>
          </a:stretch>
        </p:blipFill>
        <p:spPr>
          <a:xfrm>
            <a:off x="7295007" y="1982188"/>
            <a:ext cx="2907131" cy="4102806"/>
          </a:xfrm>
          <a:prstGeom prst="rect">
            <a:avLst/>
          </a:prstGeom>
        </p:spPr>
      </p:pic>
    </p:spTree>
    <p:extLst>
      <p:ext uri="{BB962C8B-B14F-4D97-AF65-F5344CB8AC3E}">
        <p14:creationId xmlns:p14="http://schemas.microsoft.com/office/powerpoint/2010/main" val="2294938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16DCE4-C568-447D-B832-72F46063ED02}"/>
              </a:ext>
            </a:extLst>
          </p:cNvPr>
          <p:cNvPicPr>
            <a:picLocks noChangeAspect="1"/>
          </p:cNvPicPr>
          <p:nvPr/>
        </p:nvPicPr>
        <p:blipFill rotWithShape="1">
          <a:blip r:embed="rId3"/>
          <a:srcRect t="28707"/>
          <a:stretch/>
        </p:blipFill>
        <p:spPr>
          <a:xfrm>
            <a:off x="1498599" y="933930"/>
            <a:ext cx="9616826" cy="616215"/>
          </a:xfrm>
          <a:prstGeom prst="rect">
            <a:avLst/>
          </a:prstGeom>
        </p:spPr>
      </p:pic>
      <p:pic>
        <p:nvPicPr>
          <p:cNvPr id="76" name="Picture 75">
            <a:extLst>
              <a:ext uri="{FF2B5EF4-FFF2-40B4-BE49-F238E27FC236}">
                <a16:creationId xmlns:a16="http://schemas.microsoft.com/office/drawing/2014/main" id="{B88AA256-F210-47FA-96CE-C514BF9A74D9}"/>
              </a:ext>
            </a:extLst>
          </p:cNvPr>
          <p:cNvPicPr>
            <a:picLocks noChangeAspect="1"/>
          </p:cNvPicPr>
          <p:nvPr/>
        </p:nvPicPr>
        <p:blipFill rotWithShape="1">
          <a:blip r:embed="rId4"/>
          <a:srcRect l="73052" t="15058" r="-110" b="74571"/>
          <a:stretch/>
        </p:blipFill>
        <p:spPr>
          <a:xfrm>
            <a:off x="8441889" y="1526435"/>
            <a:ext cx="2603074" cy="572022"/>
          </a:xfrm>
          <a:prstGeom prst="rect">
            <a:avLst/>
          </a:prstGeom>
          <a:ln>
            <a:solidFill>
              <a:srgbClr val="0070C0"/>
            </a:solidFill>
          </a:ln>
        </p:spPr>
      </p:pic>
      <p:sp>
        <p:nvSpPr>
          <p:cNvPr id="13315" name="Rectangle 10"/>
          <p:cNvSpPr>
            <a:spLocks noGrp="1" noChangeArrowheads="1"/>
          </p:cNvSpPr>
          <p:nvPr>
            <p:ph type="title"/>
          </p:nvPr>
        </p:nvSpPr>
        <p:spPr>
          <a:ln w="9525"/>
        </p:spPr>
        <p:txBody>
          <a:bodyPr/>
          <a:lstStyle/>
          <a:p>
            <a:r>
              <a:rPr lang="en-GB" b="1" dirty="0" err="1">
                <a:latin typeface="+mn-lt"/>
              </a:rPr>
              <a:t>Créer</a:t>
            </a:r>
            <a:r>
              <a:rPr lang="en-GB" b="1" dirty="0">
                <a:latin typeface="+mn-lt"/>
              </a:rPr>
              <a:t> </a:t>
            </a:r>
            <a:r>
              <a:rPr lang="en-GB" b="1" dirty="0" err="1">
                <a:latin typeface="+mn-lt"/>
              </a:rPr>
              <a:t>vos</a:t>
            </a:r>
            <a:r>
              <a:rPr lang="en-GB" b="1" dirty="0">
                <a:latin typeface="+mn-lt"/>
              </a:rPr>
              <a:t> </a:t>
            </a:r>
            <a:r>
              <a:rPr lang="en-GB" b="1" dirty="0" err="1">
                <a:latin typeface="+mn-lt"/>
              </a:rPr>
              <a:t>propres</a:t>
            </a:r>
            <a:r>
              <a:rPr lang="en-GB" b="1" dirty="0">
                <a:latin typeface="+mn-lt"/>
              </a:rPr>
              <a:t> fiches </a:t>
            </a:r>
            <a:r>
              <a:rPr lang="en-GB" b="1" dirty="0" err="1">
                <a:latin typeface="+mn-lt"/>
              </a:rPr>
              <a:t>matériaux</a:t>
            </a:r>
            <a:endParaRPr lang="en-GB" b="1" dirty="0">
              <a:latin typeface="+mn-lt"/>
            </a:endParaRPr>
          </a:p>
        </p:txBody>
      </p:sp>
      <p:grpSp>
        <p:nvGrpSpPr>
          <p:cNvPr id="18" name="Group 17">
            <a:extLst>
              <a:ext uri="{FF2B5EF4-FFF2-40B4-BE49-F238E27FC236}">
                <a16:creationId xmlns:a16="http://schemas.microsoft.com/office/drawing/2014/main" id="{CF40230D-3F84-4E8B-9720-9113E13720DA}"/>
              </a:ext>
            </a:extLst>
          </p:cNvPr>
          <p:cNvGrpSpPr/>
          <p:nvPr/>
        </p:nvGrpSpPr>
        <p:grpSpPr>
          <a:xfrm>
            <a:off x="5001287" y="2184851"/>
            <a:ext cx="3575886" cy="3921281"/>
            <a:chOff x="5992100" y="1702763"/>
            <a:chExt cx="4390782" cy="4814888"/>
          </a:xfrm>
        </p:grpSpPr>
        <p:sp>
          <p:nvSpPr>
            <p:cNvPr id="79" name="AutoShape 48"/>
            <p:cNvSpPr>
              <a:spLocks noChangeArrowheads="1"/>
            </p:cNvSpPr>
            <p:nvPr/>
          </p:nvSpPr>
          <p:spPr bwMode="auto">
            <a:xfrm>
              <a:off x="6811250" y="2285959"/>
              <a:ext cx="3116263" cy="311150"/>
            </a:xfrm>
            <a:prstGeom prst="roundRect">
              <a:avLst>
                <a:gd name="adj" fmla="val 6426"/>
              </a:avLst>
            </a:prstGeom>
            <a:solidFill>
              <a:srgbClr val="F8F8F8"/>
            </a:solidFill>
            <a:ln w="28575">
              <a:solidFill>
                <a:srgbClr val="808080"/>
              </a:solidFill>
              <a:round/>
              <a:headEnd/>
              <a:tailEnd/>
            </a:ln>
          </p:spPr>
          <p:txBody>
            <a:bodyPr anchor="ctr">
              <a:noAutofit/>
            </a:bodyPr>
            <a:lstStyle/>
            <a:p>
              <a:endParaRPr lang="en-GB" sz="1000" b="1" u="sng">
                <a:solidFill>
                  <a:srgbClr val="A50021"/>
                </a:solidFill>
              </a:endParaRPr>
            </a:p>
          </p:txBody>
        </p:sp>
        <p:sp>
          <p:nvSpPr>
            <p:cNvPr id="42" name="Rectangle 49"/>
            <p:cNvSpPr>
              <a:spLocks noChangeArrowheads="1"/>
            </p:cNvSpPr>
            <p:nvPr/>
          </p:nvSpPr>
          <p:spPr bwMode="auto">
            <a:xfrm>
              <a:off x="5992100" y="1702763"/>
              <a:ext cx="4193768" cy="4814888"/>
            </a:xfrm>
            <a:prstGeom prst="rect">
              <a:avLst/>
            </a:prstGeom>
            <a:noFill/>
            <a:ln w="2857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sp>
          <p:nvSpPr>
            <p:cNvPr id="31" name="Text Box 18"/>
            <p:cNvSpPr txBox="1">
              <a:spLocks noChangeArrowheads="1"/>
            </p:cNvSpPr>
            <p:nvPr/>
          </p:nvSpPr>
          <p:spPr bwMode="auto">
            <a:xfrm>
              <a:off x="6336344" y="3674759"/>
              <a:ext cx="40465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5000"/>
                </a:spcBef>
              </a:pPr>
              <a:r>
                <a:rPr lang="en-GB" sz="1050" dirty="0">
                  <a:latin typeface="+mn-lt"/>
                </a:rPr>
                <a:t>Young’s modulus                                             </a:t>
              </a:r>
              <a:r>
                <a:rPr lang="en-GB" sz="1050" dirty="0" err="1">
                  <a:latin typeface="+mn-lt"/>
                </a:rPr>
                <a:t>GPa</a:t>
              </a:r>
              <a:endParaRPr lang="en-GB" sz="1050" dirty="0">
                <a:latin typeface="+mn-lt"/>
              </a:endParaRPr>
            </a:p>
            <a:p>
              <a:pPr>
                <a:spcBef>
                  <a:spcPct val="55000"/>
                </a:spcBef>
              </a:pPr>
              <a:r>
                <a:rPr lang="en-GB" sz="1050" dirty="0">
                  <a:latin typeface="+mn-lt"/>
                </a:rPr>
                <a:t>Yield strength                                                   MPa</a:t>
              </a:r>
            </a:p>
            <a:p>
              <a:pPr>
                <a:spcBef>
                  <a:spcPct val="55000"/>
                </a:spcBef>
              </a:pPr>
              <a:r>
                <a:rPr lang="en-GB" sz="1050" dirty="0">
                  <a:latin typeface="+mn-lt"/>
                </a:rPr>
                <a:t>Hardness                                                           Vickers</a:t>
              </a:r>
            </a:p>
            <a:p>
              <a:pPr>
                <a:spcBef>
                  <a:spcPct val="55000"/>
                </a:spcBef>
              </a:pPr>
              <a:r>
                <a:rPr lang="en-GB" sz="1050" dirty="0">
                  <a:latin typeface="+mn-lt"/>
                </a:rPr>
                <a:t>Fracture toughness                                          MPa.m</a:t>
              </a:r>
              <a:r>
                <a:rPr lang="en-GB" sz="1050" baseline="30000" dirty="0">
                  <a:latin typeface="+mn-lt"/>
                </a:rPr>
                <a:t>1/2</a:t>
              </a:r>
              <a:endParaRPr lang="en-GB" sz="1050" dirty="0">
                <a:latin typeface="+mn-lt"/>
              </a:endParaRPr>
            </a:p>
          </p:txBody>
        </p:sp>
        <p:sp>
          <p:nvSpPr>
            <p:cNvPr id="32" name="Line 19"/>
            <p:cNvSpPr>
              <a:spLocks noChangeShapeType="1"/>
            </p:cNvSpPr>
            <p:nvPr/>
          </p:nvSpPr>
          <p:spPr bwMode="auto">
            <a:xfrm flipH="1">
              <a:off x="8875000" y="4904751"/>
              <a:ext cx="61913" cy="1143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noAutofit/>
            </a:bodyPr>
            <a:lstStyle/>
            <a:p>
              <a:endParaRPr lang="en-GB" sz="1200"/>
            </a:p>
          </p:txBody>
        </p:sp>
        <p:sp>
          <p:nvSpPr>
            <p:cNvPr id="63" name="AutoShape 21"/>
            <p:cNvSpPr>
              <a:spLocks noChangeArrowheads="1"/>
            </p:cNvSpPr>
            <p:nvPr/>
          </p:nvSpPr>
          <p:spPr bwMode="auto">
            <a:xfrm>
              <a:off x="6106400" y="3268038"/>
              <a:ext cx="3865563" cy="341313"/>
            </a:xfrm>
            <a:prstGeom prst="roundRect">
              <a:avLst>
                <a:gd name="adj" fmla="val 6426"/>
              </a:avLst>
            </a:prstGeom>
            <a:solidFill>
              <a:srgbClr val="F8F8F8"/>
            </a:solidFill>
            <a:ln w="28575">
              <a:solidFill>
                <a:srgbClr val="808080"/>
              </a:solidFill>
              <a:round/>
              <a:headEnd/>
              <a:tailEnd/>
            </a:ln>
          </p:spPr>
          <p:txBody>
            <a:bodyPr anchor="ctr">
              <a:noAutofit/>
            </a:bodyPr>
            <a:lstStyle/>
            <a:p>
              <a:r>
                <a:rPr lang="en-GB" sz="1050" dirty="0"/>
                <a:t>      </a:t>
              </a:r>
              <a:r>
                <a:rPr lang="en-GB" sz="1000" b="1" dirty="0">
                  <a:solidFill>
                    <a:srgbClr val="A50021"/>
                  </a:solidFill>
                </a:rPr>
                <a:t>Mechanical properties    </a:t>
              </a:r>
              <a:r>
                <a:rPr lang="en-GB" sz="1000" i="1" dirty="0"/>
                <a:t>Min.         Max.</a:t>
              </a:r>
              <a:endParaRPr lang="en-US" sz="1000" i="1" dirty="0"/>
            </a:p>
          </p:txBody>
        </p:sp>
        <p:sp>
          <p:nvSpPr>
            <p:cNvPr id="34" name="AutoShape 23"/>
            <p:cNvSpPr>
              <a:spLocks noChangeArrowheads="1"/>
            </p:cNvSpPr>
            <p:nvPr/>
          </p:nvSpPr>
          <p:spPr bwMode="auto">
            <a:xfrm>
              <a:off x="6120688" y="2825126"/>
              <a:ext cx="3848100" cy="311150"/>
            </a:xfrm>
            <a:prstGeom prst="roundRect">
              <a:avLst>
                <a:gd name="adj" fmla="val 6426"/>
              </a:avLst>
            </a:prstGeom>
            <a:solidFill>
              <a:srgbClr val="F8F8F8"/>
            </a:solidFill>
            <a:ln w="28575">
              <a:solidFill>
                <a:srgbClr val="808080"/>
              </a:solidFill>
              <a:round/>
              <a:headEnd/>
              <a:tailEnd/>
            </a:ln>
          </p:spPr>
          <p:txBody>
            <a:bodyPr anchor="ctr">
              <a:noAutofit/>
            </a:bodyPr>
            <a:lstStyle/>
            <a:p>
              <a:r>
                <a:rPr lang="en-GB" sz="1000"/>
                <a:t>      </a:t>
              </a:r>
              <a:r>
                <a:rPr lang="en-GB" sz="1000" b="1">
                  <a:solidFill>
                    <a:srgbClr val="A50021"/>
                  </a:solidFill>
                </a:rPr>
                <a:t>General properties</a:t>
              </a:r>
              <a:endParaRPr lang="en-US" sz="1000" b="1">
                <a:solidFill>
                  <a:srgbClr val="A50021"/>
                </a:solidFill>
              </a:endParaRPr>
            </a:p>
          </p:txBody>
        </p:sp>
        <p:sp>
          <p:nvSpPr>
            <p:cNvPr id="61" name="AutoShape 26"/>
            <p:cNvSpPr>
              <a:spLocks noChangeArrowheads="1"/>
            </p:cNvSpPr>
            <p:nvPr/>
          </p:nvSpPr>
          <p:spPr bwMode="auto">
            <a:xfrm>
              <a:off x="6106400" y="5096838"/>
              <a:ext cx="3865563" cy="341313"/>
            </a:xfrm>
            <a:prstGeom prst="roundRect">
              <a:avLst>
                <a:gd name="adj" fmla="val 6426"/>
              </a:avLst>
            </a:prstGeom>
            <a:solidFill>
              <a:srgbClr val="F8F8F8"/>
            </a:solidFill>
            <a:ln w="28575">
              <a:solidFill>
                <a:srgbClr val="808080"/>
              </a:solidFill>
              <a:round/>
              <a:headEnd/>
              <a:tailEnd/>
            </a:ln>
          </p:spPr>
          <p:txBody>
            <a:bodyPr anchor="ctr">
              <a:noAutofit/>
            </a:bodyPr>
            <a:lstStyle/>
            <a:p>
              <a:r>
                <a:rPr lang="en-GB" sz="1050"/>
                <a:t>      </a:t>
              </a:r>
              <a:r>
                <a:rPr lang="en-GB" sz="1000" b="1">
                  <a:solidFill>
                    <a:srgbClr val="A50021"/>
                  </a:solidFill>
                </a:rPr>
                <a:t>Thermal properties        </a:t>
              </a:r>
              <a:r>
                <a:rPr lang="en-GB" sz="1000" i="1"/>
                <a:t>Min.         Max.</a:t>
              </a:r>
              <a:endParaRPr lang="en-US" sz="1000" i="1"/>
            </a:p>
          </p:txBody>
        </p:sp>
        <p:sp>
          <p:nvSpPr>
            <p:cNvPr id="37" name="Text Box 28"/>
            <p:cNvSpPr txBox="1">
              <a:spLocks noChangeArrowheads="1"/>
            </p:cNvSpPr>
            <p:nvPr/>
          </p:nvSpPr>
          <p:spPr bwMode="auto">
            <a:xfrm>
              <a:off x="6356840" y="5609216"/>
              <a:ext cx="38703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GB" sz="1050">
                  <a:latin typeface="+mn-lt"/>
                </a:rPr>
                <a:t>Max service temp                                           C</a:t>
              </a:r>
            </a:p>
            <a:p>
              <a:pPr>
                <a:spcBef>
                  <a:spcPct val="50000"/>
                </a:spcBef>
              </a:pPr>
              <a:r>
                <a:rPr lang="en-GB" sz="1050">
                  <a:latin typeface="+mn-lt"/>
                </a:rPr>
                <a:t>T-conductivity                                                 W/m.K</a:t>
              </a:r>
            </a:p>
            <a:p>
              <a:pPr>
                <a:spcBef>
                  <a:spcPct val="50000"/>
                </a:spcBef>
              </a:pPr>
              <a:r>
                <a:rPr lang="en-GB" sz="1050">
                  <a:latin typeface="+mn-lt"/>
                </a:rPr>
                <a:t>etc</a:t>
              </a:r>
            </a:p>
          </p:txBody>
        </p:sp>
        <p:grpSp>
          <p:nvGrpSpPr>
            <p:cNvPr id="38" name="Group 29"/>
            <p:cNvGrpSpPr>
              <a:grpSpLocks/>
            </p:cNvGrpSpPr>
            <p:nvPr/>
          </p:nvGrpSpPr>
          <p:grpSpPr bwMode="auto">
            <a:xfrm>
              <a:off x="8005050" y="3698251"/>
              <a:ext cx="1201738" cy="1244600"/>
              <a:chOff x="4280" y="2152"/>
              <a:chExt cx="699" cy="784"/>
            </a:xfrm>
          </p:grpSpPr>
          <p:grpSp>
            <p:nvGrpSpPr>
              <p:cNvPr id="49" name="Group 30"/>
              <p:cNvGrpSpPr>
                <a:grpSpLocks/>
              </p:cNvGrpSpPr>
              <p:nvPr/>
            </p:nvGrpSpPr>
            <p:grpSpPr bwMode="auto">
              <a:xfrm>
                <a:off x="4280" y="2152"/>
                <a:ext cx="699" cy="152"/>
                <a:chOff x="4280" y="2152"/>
                <a:chExt cx="699" cy="152"/>
              </a:xfrm>
            </p:grpSpPr>
            <p:sp>
              <p:nvSpPr>
                <p:cNvPr id="59" name="Rectangle 31"/>
                <p:cNvSpPr>
                  <a:spLocks noChangeArrowheads="1"/>
                </p:cNvSpPr>
                <p:nvPr/>
              </p:nvSpPr>
              <p:spPr bwMode="auto">
                <a:xfrm>
                  <a:off x="4280"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sp>
              <p:nvSpPr>
                <p:cNvPr id="60" name="Rectangle 32"/>
                <p:cNvSpPr>
                  <a:spLocks noChangeArrowheads="1"/>
                </p:cNvSpPr>
                <p:nvPr/>
              </p:nvSpPr>
              <p:spPr bwMode="auto">
                <a:xfrm>
                  <a:off x="4664"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grpSp>
          <p:grpSp>
            <p:nvGrpSpPr>
              <p:cNvPr id="50" name="Group 33"/>
              <p:cNvGrpSpPr>
                <a:grpSpLocks/>
              </p:cNvGrpSpPr>
              <p:nvPr/>
            </p:nvGrpSpPr>
            <p:grpSpPr bwMode="auto">
              <a:xfrm>
                <a:off x="4280" y="2368"/>
                <a:ext cx="699" cy="152"/>
                <a:chOff x="4280" y="2152"/>
                <a:chExt cx="699" cy="152"/>
              </a:xfrm>
            </p:grpSpPr>
            <p:sp>
              <p:nvSpPr>
                <p:cNvPr id="57" name="Rectangle 34"/>
                <p:cNvSpPr>
                  <a:spLocks noChangeArrowheads="1"/>
                </p:cNvSpPr>
                <p:nvPr/>
              </p:nvSpPr>
              <p:spPr bwMode="auto">
                <a:xfrm>
                  <a:off x="4280"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sp>
              <p:nvSpPr>
                <p:cNvPr id="58" name="Rectangle 35"/>
                <p:cNvSpPr>
                  <a:spLocks noChangeArrowheads="1"/>
                </p:cNvSpPr>
                <p:nvPr/>
              </p:nvSpPr>
              <p:spPr bwMode="auto">
                <a:xfrm>
                  <a:off x="4664"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grpSp>
          <p:grpSp>
            <p:nvGrpSpPr>
              <p:cNvPr id="51" name="Group 36"/>
              <p:cNvGrpSpPr>
                <a:grpSpLocks/>
              </p:cNvGrpSpPr>
              <p:nvPr/>
            </p:nvGrpSpPr>
            <p:grpSpPr bwMode="auto">
              <a:xfrm>
                <a:off x="4280" y="2576"/>
                <a:ext cx="699" cy="152"/>
                <a:chOff x="4280" y="2152"/>
                <a:chExt cx="699" cy="152"/>
              </a:xfrm>
            </p:grpSpPr>
            <p:sp>
              <p:nvSpPr>
                <p:cNvPr id="55" name="Rectangle 37"/>
                <p:cNvSpPr>
                  <a:spLocks noChangeArrowheads="1"/>
                </p:cNvSpPr>
                <p:nvPr/>
              </p:nvSpPr>
              <p:spPr bwMode="auto">
                <a:xfrm>
                  <a:off x="4280"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sp>
              <p:nvSpPr>
                <p:cNvPr id="56" name="Rectangle 38"/>
                <p:cNvSpPr>
                  <a:spLocks noChangeArrowheads="1"/>
                </p:cNvSpPr>
                <p:nvPr/>
              </p:nvSpPr>
              <p:spPr bwMode="auto">
                <a:xfrm>
                  <a:off x="4664"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grpSp>
          <p:grpSp>
            <p:nvGrpSpPr>
              <p:cNvPr id="52" name="Group 39"/>
              <p:cNvGrpSpPr>
                <a:grpSpLocks/>
              </p:cNvGrpSpPr>
              <p:nvPr/>
            </p:nvGrpSpPr>
            <p:grpSpPr bwMode="auto">
              <a:xfrm>
                <a:off x="4280" y="2784"/>
                <a:ext cx="699" cy="152"/>
                <a:chOff x="4280" y="2152"/>
                <a:chExt cx="699" cy="152"/>
              </a:xfrm>
            </p:grpSpPr>
            <p:sp>
              <p:nvSpPr>
                <p:cNvPr id="53" name="Rectangle 40"/>
                <p:cNvSpPr>
                  <a:spLocks noChangeArrowheads="1"/>
                </p:cNvSpPr>
                <p:nvPr/>
              </p:nvSpPr>
              <p:spPr bwMode="auto">
                <a:xfrm>
                  <a:off x="4280"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sp>
              <p:nvSpPr>
                <p:cNvPr id="54" name="Rectangle 41"/>
                <p:cNvSpPr>
                  <a:spLocks noChangeArrowheads="1"/>
                </p:cNvSpPr>
                <p:nvPr/>
              </p:nvSpPr>
              <p:spPr bwMode="auto">
                <a:xfrm>
                  <a:off x="4664"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grpSp>
        </p:grpSp>
        <p:grpSp>
          <p:nvGrpSpPr>
            <p:cNvPr id="39" name="Group 42"/>
            <p:cNvGrpSpPr>
              <a:grpSpLocks/>
            </p:cNvGrpSpPr>
            <p:nvPr/>
          </p:nvGrpSpPr>
          <p:grpSpPr bwMode="auto">
            <a:xfrm>
              <a:off x="8009813" y="5628651"/>
              <a:ext cx="1201738" cy="241300"/>
              <a:chOff x="4280" y="2152"/>
              <a:chExt cx="699" cy="152"/>
            </a:xfrm>
          </p:grpSpPr>
          <p:sp>
            <p:nvSpPr>
              <p:cNvPr id="47" name="Rectangle 43"/>
              <p:cNvSpPr>
                <a:spLocks noChangeArrowheads="1"/>
              </p:cNvSpPr>
              <p:nvPr/>
            </p:nvSpPr>
            <p:spPr bwMode="auto">
              <a:xfrm>
                <a:off x="4280"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sp>
            <p:nvSpPr>
              <p:cNvPr id="48" name="Rectangle 44"/>
              <p:cNvSpPr>
                <a:spLocks noChangeArrowheads="1"/>
              </p:cNvSpPr>
              <p:nvPr/>
            </p:nvSpPr>
            <p:spPr bwMode="auto">
              <a:xfrm>
                <a:off x="4664"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grpSp>
        <p:grpSp>
          <p:nvGrpSpPr>
            <p:cNvPr id="40" name="Group 45"/>
            <p:cNvGrpSpPr>
              <a:grpSpLocks/>
            </p:cNvGrpSpPr>
            <p:nvPr/>
          </p:nvGrpSpPr>
          <p:grpSpPr bwMode="auto">
            <a:xfrm>
              <a:off x="8009813" y="5971551"/>
              <a:ext cx="1201738" cy="241300"/>
              <a:chOff x="4280" y="2152"/>
              <a:chExt cx="699" cy="152"/>
            </a:xfrm>
          </p:grpSpPr>
          <p:sp>
            <p:nvSpPr>
              <p:cNvPr id="45" name="Rectangle 46"/>
              <p:cNvSpPr>
                <a:spLocks noChangeArrowheads="1"/>
              </p:cNvSpPr>
              <p:nvPr/>
            </p:nvSpPr>
            <p:spPr bwMode="auto">
              <a:xfrm>
                <a:off x="4280"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sp>
            <p:nvSpPr>
              <p:cNvPr id="46" name="Rectangle 47"/>
              <p:cNvSpPr>
                <a:spLocks noChangeArrowheads="1"/>
              </p:cNvSpPr>
              <p:nvPr/>
            </p:nvSpPr>
            <p:spPr bwMode="auto">
              <a:xfrm>
                <a:off x="4664" y="2152"/>
                <a:ext cx="315"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sz="1200"/>
              </a:p>
            </p:txBody>
          </p:sp>
        </p:grpSp>
        <p:sp>
          <p:nvSpPr>
            <p:cNvPr id="43" name="Text Box 50"/>
            <p:cNvSpPr txBox="1">
              <a:spLocks noChangeArrowheads="1"/>
            </p:cNvSpPr>
            <p:nvPr/>
          </p:nvSpPr>
          <p:spPr bwMode="auto">
            <a:xfrm>
              <a:off x="8020925" y="2977526"/>
              <a:ext cx="1868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endParaRPr lang="en-GB" sz="1200" b="1">
                <a:latin typeface="+mn-lt"/>
              </a:endParaRPr>
            </a:p>
          </p:txBody>
        </p:sp>
        <p:sp>
          <p:nvSpPr>
            <p:cNvPr id="44" name="Text Box 51"/>
            <p:cNvSpPr txBox="1">
              <a:spLocks noChangeArrowheads="1"/>
            </p:cNvSpPr>
            <p:nvPr/>
          </p:nvSpPr>
          <p:spPr bwMode="auto">
            <a:xfrm>
              <a:off x="6152438" y="1917076"/>
              <a:ext cx="596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000" b="1">
                  <a:solidFill>
                    <a:schemeClr val="accent1"/>
                  </a:solidFill>
                  <a:latin typeface="+mn-lt"/>
                </a:rPr>
                <a:t>Name:</a:t>
              </a:r>
            </a:p>
          </p:txBody>
        </p:sp>
        <p:sp>
          <p:nvSpPr>
            <p:cNvPr id="41" name="AutoShape 48"/>
            <p:cNvSpPr>
              <a:spLocks noChangeArrowheads="1"/>
            </p:cNvSpPr>
            <p:nvPr/>
          </p:nvSpPr>
          <p:spPr bwMode="auto">
            <a:xfrm>
              <a:off x="6811250" y="1861513"/>
              <a:ext cx="3116263" cy="311150"/>
            </a:xfrm>
            <a:prstGeom prst="roundRect">
              <a:avLst>
                <a:gd name="adj" fmla="val 6426"/>
              </a:avLst>
            </a:prstGeom>
            <a:solidFill>
              <a:srgbClr val="F8F8F8"/>
            </a:solidFill>
            <a:ln w="28575">
              <a:solidFill>
                <a:srgbClr val="808080"/>
              </a:solidFill>
              <a:round/>
              <a:headEnd/>
              <a:tailEnd/>
            </a:ln>
          </p:spPr>
          <p:txBody>
            <a:bodyPr anchor="ctr">
              <a:noAutofit/>
            </a:bodyPr>
            <a:lstStyle/>
            <a:p>
              <a:endParaRPr lang="en-GB" sz="1000" b="1" u="sng">
                <a:solidFill>
                  <a:srgbClr val="A50021"/>
                </a:solidFill>
              </a:endParaRPr>
            </a:p>
          </p:txBody>
        </p:sp>
        <p:sp>
          <p:nvSpPr>
            <p:cNvPr id="80" name="Text Box 51"/>
            <p:cNvSpPr txBox="1">
              <a:spLocks noChangeArrowheads="1"/>
            </p:cNvSpPr>
            <p:nvPr/>
          </p:nvSpPr>
          <p:spPr bwMode="auto">
            <a:xfrm>
              <a:off x="6152438" y="2316121"/>
              <a:ext cx="596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000" b="1" dirty="0">
                  <a:solidFill>
                    <a:schemeClr val="accent1"/>
                  </a:solidFill>
                  <a:latin typeface="+mn-lt"/>
                </a:rPr>
                <a:t>Notes:</a:t>
              </a:r>
            </a:p>
          </p:txBody>
        </p:sp>
        <p:grpSp>
          <p:nvGrpSpPr>
            <p:cNvPr id="16" name="Group 15">
              <a:extLst>
                <a:ext uri="{FF2B5EF4-FFF2-40B4-BE49-F238E27FC236}">
                  <a16:creationId xmlns:a16="http://schemas.microsoft.com/office/drawing/2014/main" id="{09C36CC2-DD4B-4E1D-BF7E-1B93E315AA6B}"/>
                </a:ext>
              </a:extLst>
            </p:cNvPr>
            <p:cNvGrpSpPr/>
            <p:nvPr/>
          </p:nvGrpSpPr>
          <p:grpSpPr>
            <a:xfrm rot="10800000">
              <a:off x="6152297" y="2850876"/>
              <a:ext cx="245631" cy="245631"/>
              <a:chOff x="5587876" y="2586869"/>
              <a:chExt cx="245631" cy="245631"/>
            </a:xfrm>
          </p:grpSpPr>
          <p:cxnSp>
            <p:nvCxnSpPr>
              <p:cNvPr id="83" name="Straight Connector 82">
                <a:extLst>
                  <a:ext uri="{FF2B5EF4-FFF2-40B4-BE49-F238E27FC236}">
                    <a16:creationId xmlns:a16="http://schemas.microsoft.com/office/drawing/2014/main" id="{A545F8D8-D439-44EF-95CA-17407F452A25}"/>
                  </a:ext>
                </a:extLst>
              </p:cNvPr>
              <p:cNvCxnSpPr>
                <a:cxnSpLocks/>
              </p:cNvCxnSpPr>
              <p:nvPr/>
            </p:nvCxnSpPr>
            <p:spPr bwMode="auto">
              <a:xfrm rot="16030006">
                <a:off x="5642390" y="2666554"/>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C9541A7-1162-4454-A4CB-25B123221998}"/>
                  </a:ext>
                </a:extLst>
              </p:cNvPr>
              <p:cNvCxnSpPr>
                <a:cxnSpLocks/>
              </p:cNvCxnSpPr>
              <p:nvPr/>
            </p:nvCxnSpPr>
            <p:spPr bwMode="auto">
              <a:xfrm rot="16030006" flipH="1">
                <a:off x="5694335" y="2667154"/>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sp>
            <p:nvSpPr>
              <p:cNvPr id="14" name="Oval 13">
                <a:extLst>
                  <a:ext uri="{FF2B5EF4-FFF2-40B4-BE49-F238E27FC236}">
                    <a16:creationId xmlns:a16="http://schemas.microsoft.com/office/drawing/2014/main" id="{1905A3A3-0CF5-43B4-BA82-9694F50F9B28}"/>
                  </a:ext>
                </a:extLst>
              </p:cNvPr>
              <p:cNvSpPr/>
              <p:nvPr/>
            </p:nvSpPr>
            <p:spPr bwMode="auto">
              <a:xfrm>
                <a:off x="5587876" y="2586869"/>
                <a:ext cx="245631" cy="245631"/>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200" b="1" i="0" u="none" strike="noStrike" cap="none" normalizeH="0" baseline="0">
                  <a:ln>
                    <a:noFill/>
                  </a:ln>
                  <a:solidFill>
                    <a:schemeClr val="tx1"/>
                  </a:solidFill>
                  <a:effectLst/>
                </a:endParaRPr>
              </a:p>
            </p:txBody>
          </p:sp>
        </p:grpSp>
        <p:grpSp>
          <p:nvGrpSpPr>
            <p:cNvPr id="15" name="Group 14">
              <a:extLst>
                <a:ext uri="{FF2B5EF4-FFF2-40B4-BE49-F238E27FC236}">
                  <a16:creationId xmlns:a16="http://schemas.microsoft.com/office/drawing/2014/main" id="{CF39BBDF-39B8-4A06-84F6-2B4AE560062C}"/>
                </a:ext>
              </a:extLst>
            </p:cNvPr>
            <p:cNvGrpSpPr/>
            <p:nvPr/>
          </p:nvGrpSpPr>
          <p:grpSpPr>
            <a:xfrm rot="16200000">
              <a:off x="6154886" y="3302230"/>
              <a:ext cx="245631" cy="245631"/>
              <a:chOff x="5586314" y="2904122"/>
              <a:chExt cx="245631" cy="245631"/>
            </a:xfrm>
          </p:grpSpPr>
          <p:cxnSp>
            <p:nvCxnSpPr>
              <p:cNvPr id="77" name="Straight Connector 76">
                <a:extLst>
                  <a:ext uri="{FF2B5EF4-FFF2-40B4-BE49-F238E27FC236}">
                    <a16:creationId xmlns:a16="http://schemas.microsoft.com/office/drawing/2014/main" id="{6E1E67CE-7306-4E30-A647-4D02F3817DFD}"/>
                  </a:ext>
                </a:extLst>
              </p:cNvPr>
              <p:cNvCxnSpPr>
                <a:cxnSpLocks/>
              </p:cNvCxnSpPr>
              <p:nvPr/>
            </p:nvCxnSpPr>
            <p:spPr bwMode="auto">
              <a:xfrm>
                <a:off x="5690344" y="2976013"/>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F6F38901-7E7A-4C31-BB42-D106133524C8}"/>
                  </a:ext>
                </a:extLst>
              </p:cNvPr>
              <p:cNvCxnSpPr>
                <a:cxnSpLocks/>
              </p:cNvCxnSpPr>
              <p:nvPr/>
            </p:nvCxnSpPr>
            <p:spPr bwMode="auto">
              <a:xfrm flipH="1">
                <a:off x="5685318" y="3030260"/>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sp>
            <p:nvSpPr>
              <p:cNvPr id="85" name="Oval 84">
                <a:extLst>
                  <a:ext uri="{FF2B5EF4-FFF2-40B4-BE49-F238E27FC236}">
                    <a16:creationId xmlns:a16="http://schemas.microsoft.com/office/drawing/2014/main" id="{7A2881BE-B23F-46AE-980D-CEF781989C4B}"/>
                  </a:ext>
                </a:extLst>
              </p:cNvPr>
              <p:cNvSpPr/>
              <p:nvPr/>
            </p:nvSpPr>
            <p:spPr bwMode="auto">
              <a:xfrm>
                <a:off x="5586314" y="2904122"/>
                <a:ext cx="245631" cy="245631"/>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200" b="1" i="0" u="none" strike="noStrike" cap="none" normalizeH="0" baseline="0">
                  <a:ln>
                    <a:noFill/>
                  </a:ln>
                  <a:solidFill>
                    <a:schemeClr val="tx1"/>
                  </a:solidFill>
                  <a:effectLst/>
                </a:endParaRPr>
              </a:p>
            </p:txBody>
          </p:sp>
        </p:grpSp>
        <p:grpSp>
          <p:nvGrpSpPr>
            <p:cNvPr id="86" name="Group 85">
              <a:extLst>
                <a:ext uri="{FF2B5EF4-FFF2-40B4-BE49-F238E27FC236}">
                  <a16:creationId xmlns:a16="http://schemas.microsoft.com/office/drawing/2014/main" id="{9D426450-5910-4723-8241-413EFD106179}"/>
                </a:ext>
              </a:extLst>
            </p:cNvPr>
            <p:cNvGrpSpPr/>
            <p:nvPr/>
          </p:nvGrpSpPr>
          <p:grpSpPr>
            <a:xfrm rot="16200000">
              <a:off x="6161442" y="5127976"/>
              <a:ext cx="245631" cy="245631"/>
              <a:chOff x="5586314" y="2917770"/>
              <a:chExt cx="245631" cy="245631"/>
            </a:xfrm>
          </p:grpSpPr>
          <p:cxnSp>
            <p:nvCxnSpPr>
              <p:cNvPr id="87" name="Straight Connector 86">
                <a:extLst>
                  <a:ext uri="{FF2B5EF4-FFF2-40B4-BE49-F238E27FC236}">
                    <a16:creationId xmlns:a16="http://schemas.microsoft.com/office/drawing/2014/main" id="{30A5B057-0A71-4BAB-880C-0C591B50D9C4}"/>
                  </a:ext>
                </a:extLst>
              </p:cNvPr>
              <p:cNvCxnSpPr>
                <a:cxnSpLocks/>
              </p:cNvCxnSpPr>
              <p:nvPr/>
            </p:nvCxnSpPr>
            <p:spPr bwMode="auto">
              <a:xfrm>
                <a:off x="5690344" y="2976013"/>
                <a:ext cx="60324" cy="64573"/>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3DB75532-48BF-49DD-AB62-5B2206B56859}"/>
                  </a:ext>
                </a:extLst>
              </p:cNvPr>
              <p:cNvCxnSpPr>
                <a:cxnSpLocks/>
              </p:cNvCxnSpPr>
              <p:nvPr/>
            </p:nvCxnSpPr>
            <p:spPr bwMode="auto">
              <a:xfrm flipH="1">
                <a:off x="5685318" y="3030260"/>
                <a:ext cx="64462" cy="63947"/>
              </a:xfrm>
              <a:prstGeom prst="line">
                <a:avLst/>
              </a:prstGeom>
              <a:noFill/>
              <a:ln w="19050" cap="flat" cmpd="sng" algn="ctr">
                <a:solidFill>
                  <a:schemeClr val="bg1">
                    <a:lumMod val="50000"/>
                  </a:schemeClr>
                </a:solidFill>
                <a:prstDash val="solid"/>
                <a:round/>
                <a:headEnd type="none" w="med" len="med"/>
                <a:tailEnd type="none" w="med" len="med"/>
              </a:ln>
              <a:effectLst/>
            </p:spPr>
          </p:cxnSp>
          <p:sp>
            <p:nvSpPr>
              <p:cNvPr id="89" name="Oval 88">
                <a:extLst>
                  <a:ext uri="{FF2B5EF4-FFF2-40B4-BE49-F238E27FC236}">
                    <a16:creationId xmlns:a16="http://schemas.microsoft.com/office/drawing/2014/main" id="{A56F5AFE-9457-4C24-97BD-C2F07B25A58B}"/>
                  </a:ext>
                </a:extLst>
              </p:cNvPr>
              <p:cNvSpPr/>
              <p:nvPr/>
            </p:nvSpPr>
            <p:spPr bwMode="auto">
              <a:xfrm>
                <a:off x="5586314" y="2917770"/>
                <a:ext cx="245631" cy="245631"/>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200" b="1" i="0" u="none" strike="noStrike" cap="none" normalizeH="0" baseline="0">
                  <a:ln>
                    <a:noFill/>
                  </a:ln>
                  <a:solidFill>
                    <a:schemeClr val="tx1"/>
                  </a:solidFill>
                  <a:effectLst/>
                </a:endParaRPr>
              </a:p>
            </p:txBody>
          </p:sp>
        </p:grpSp>
      </p:grpSp>
      <p:sp>
        <p:nvSpPr>
          <p:cNvPr id="65" name="Text Box 53"/>
          <p:cNvSpPr txBox="1">
            <a:spLocks noChangeArrowheads="1"/>
          </p:cNvSpPr>
          <p:nvPr/>
        </p:nvSpPr>
        <p:spPr bwMode="auto">
          <a:xfrm>
            <a:off x="7048694" y="1882307"/>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endParaRPr lang="en-GB">
              <a:latin typeface="+mn-lt"/>
            </a:endParaRPr>
          </a:p>
        </p:txBody>
      </p:sp>
      <p:pic>
        <p:nvPicPr>
          <p:cNvPr id="12" name="Picture 11">
            <a:extLst>
              <a:ext uri="{FF2B5EF4-FFF2-40B4-BE49-F238E27FC236}">
                <a16:creationId xmlns:a16="http://schemas.microsoft.com/office/drawing/2014/main" id="{CA6C8EA2-E7C0-4B46-B943-89203762152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8416723" y="2132595"/>
            <a:ext cx="2645793" cy="1268985"/>
          </a:xfrm>
          <a:prstGeom prst="rect">
            <a:avLst/>
          </a:prstGeom>
        </p:spPr>
      </p:pic>
      <p:pic>
        <p:nvPicPr>
          <p:cNvPr id="20" name="Picture 19">
            <a:extLst>
              <a:ext uri="{FF2B5EF4-FFF2-40B4-BE49-F238E27FC236}">
                <a16:creationId xmlns:a16="http://schemas.microsoft.com/office/drawing/2014/main" id="{1DB8BBBB-8080-4C6E-B71E-8F66D1116AA7}"/>
              </a:ext>
            </a:extLst>
          </p:cNvPr>
          <p:cNvPicPr>
            <a:picLocks noChangeAspect="1"/>
          </p:cNvPicPr>
          <p:nvPr/>
        </p:nvPicPr>
        <p:blipFill>
          <a:blip r:embed="rId7"/>
          <a:stretch>
            <a:fillRect/>
          </a:stretch>
        </p:blipFill>
        <p:spPr>
          <a:xfrm>
            <a:off x="3070002" y="972317"/>
            <a:ext cx="2105025" cy="1857375"/>
          </a:xfrm>
          <a:prstGeom prst="rect">
            <a:avLst/>
          </a:prstGeom>
        </p:spPr>
      </p:pic>
      <p:grpSp>
        <p:nvGrpSpPr>
          <p:cNvPr id="73" name="Group 72"/>
          <p:cNvGrpSpPr/>
          <p:nvPr/>
        </p:nvGrpSpPr>
        <p:grpSpPr>
          <a:xfrm>
            <a:off x="3070004" y="1176861"/>
            <a:ext cx="2291019" cy="846083"/>
            <a:chOff x="4153132" y="3258369"/>
            <a:chExt cx="1597176" cy="683636"/>
          </a:xfrm>
        </p:grpSpPr>
        <p:sp>
          <p:nvSpPr>
            <p:cNvPr id="74" name="Line 16"/>
            <p:cNvSpPr>
              <a:spLocks noChangeShapeType="1"/>
            </p:cNvSpPr>
            <p:nvPr/>
          </p:nvSpPr>
          <p:spPr bwMode="auto">
            <a:xfrm>
              <a:off x="5124640" y="3343789"/>
              <a:ext cx="625668" cy="598216"/>
            </a:xfrm>
            <a:prstGeom prst="line">
              <a:avLst/>
            </a:prstGeom>
            <a:noFill/>
            <a:ln w="28575">
              <a:solidFill>
                <a:schemeClr val="accent1"/>
              </a:solidFill>
              <a:prstDash val="solid"/>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a:ln>
                  <a:solidFill>
                    <a:schemeClr val="tx1"/>
                  </a:solidFill>
                  <a:prstDash val="solid"/>
                </a:ln>
              </a:endParaRPr>
            </a:p>
          </p:txBody>
        </p:sp>
        <p:sp>
          <p:nvSpPr>
            <p:cNvPr id="75" name="Rectangle 52"/>
            <p:cNvSpPr>
              <a:spLocks noChangeArrowheads="1"/>
            </p:cNvSpPr>
            <p:nvPr/>
          </p:nvSpPr>
          <p:spPr bwMode="auto">
            <a:xfrm>
              <a:off x="4153132" y="3258369"/>
              <a:ext cx="963702" cy="18470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grpSp>
        <p:nvGrpSpPr>
          <p:cNvPr id="22" name="Group 21">
            <a:extLst>
              <a:ext uri="{FF2B5EF4-FFF2-40B4-BE49-F238E27FC236}">
                <a16:creationId xmlns:a16="http://schemas.microsoft.com/office/drawing/2014/main" id="{73B51445-A237-491E-A5DB-1D92130C4627}"/>
              </a:ext>
            </a:extLst>
          </p:cNvPr>
          <p:cNvGrpSpPr/>
          <p:nvPr/>
        </p:nvGrpSpPr>
        <p:grpSpPr>
          <a:xfrm>
            <a:off x="609601" y="3072956"/>
            <a:ext cx="3518818" cy="2851113"/>
            <a:chOff x="519794" y="3439512"/>
            <a:chExt cx="3518818" cy="2851113"/>
          </a:xfrm>
        </p:grpSpPr>
        <p:pic>
          <p:nvPicPr>
            <p:cNvPr id="21" name="Picture 20">
              <a:extLst>
                <a:ext uri="{FF2B5EF4-FFF2-40B4-BE49-F238E27FC236}">
                  <a16:creationId xmlns:a16="http://schemas.microsoft.com/office/drawing/2014/main" id="{94579A75-49CD-4194-9866-D3F9F04C14A1}"/>
                </a:ext>
              </a:extLst>
            </p:cNvPr>
            <p:cNvPicPr>
              <a:picLocks noChangeAspect="1"/>
            </p:cNvPicPr>
            <p:nvPr/>
          </p:nvPicPr>
          <p:blipFill>
            <a:blip r:embed="rId8"/>
            <a:stretch>
              <a:fillRect/>
            </a:stretch>
          </p:blipFill>
          <p:spPr>
            <a:xfrm>
              <a:off x="1301058" y="4029690"/>
              <a:ext cx="2615849" cy="2260935"/>
            </a:xfrm>
            <a:prstGeom prst="rect">
              <a:avLst/>
            </a:prstGeom>
          </p:spPr>
        </p:pic>
        <p:sp>
          <p:nvSpPr>
            <p:cNvPr id="90" name="TextBox 89">
              <a:extLst>
                <a:ext uri="{FF2B5EF4-FFF2-40B4-BE49-F238E27FC236}">
                  <a16:creationId xmlns:a16="http://schemas.microsoft.com/office/drawing/2014/main" id="{FCF27C0F-599B-43E5-B8ED-33795A1A6FDB}"/>
                </a:ext>
              </a:extLst>
            </p:cNvPr>
            <p:cNvSpPr txBox="1"/>
            <p:nvPr/>
          </p:nvSpPr>
          <p:spPr>
            <a:xfrm>
              <a:off x="519794" y="3439512"/>
              <a:ext cx="3518818" cy="584775"/>
            </a:xfrm>
            <a:prstGeom prst="rect">
              <a:avLst/>
            </a:prstGeom>
            <a:noFill/>
          </p:spPr>
          <p:txBody>
            <a:bodyPr wrap="square" rtlCol="0">
              <a:spAutoFit/>
            </a:bodyPr>
            <a:lstStyle/>
            <a:p>
              <a:r>
                <a:rPr lang="fr-FR" sz="1600" b="1" dirty="0"/>
                <a:t>Ou, faites un clic droit sur un graphique pour y ajouter des données limitées…</a:t>
              </a:r>
              <a:endParaRPr lang="en-GB" sz="1600" b="1" dirty="0"/>
            </a:p>
          </p:txBody>
        </p:sp>
      </p:grpSp>
      <p:grpSp>
        <p:nvGrpSpPr>
          <p:cNvPr id="13" name="Group 12">
            <a:extLst>
              <a:ext uri="{FF2B5EF4-FFF2-40B4-BE49-F238E27FC236}">
                <a16:creationId xmlns:a16="http://schemas.microsoft.com/office/drawing/2014/main" id="{CA6E3C3B-D3C5-4494-A5CE-0CBACD3F42A8}"/>
              </a:ext>
            </a:extLst>
          </p:cNvPr>
          <p:cNvGrpSpPr/>
          <p:nvPr/>
        </p:nvGrpSpPr>
        <p:grpSpPr>
          <a:xfrm>
            <a:off x="5694571" y="2293600"/>
            <a:ext cx="2133600" cy="3319725"/>
            <a:chOff x="5694571" y="2293600"/>
            <a:chExt cx="2133600" cy="3319725"/>
          </a:xfrm>
        </p:grpSpPr>
        <p:sp>
          <p:nvSpPr>
            <p:cNvPr id="3" name="TextBox 2">
              <a:extLst>
                <a:ext uri="{FF2B5EF4-FFF2-40B4-BE49-F238E27FC236}">
                  <a16:creationId xmlns:a16="http://schemas.microsoft.com/office/drawing/2014/main" id="{87096C67-5710-4C96-9CD2-2D43C6C52171}"/>
                </a:ext>
              </a:extLst>
            </p:cNvPr>
            <p:cNvSpPr txBox="1"/>
            <p:nvPr/>
          </p:nvSpPr>
          <p:spPr>
            <a:xfrm>
              <a:off x="5694571" y="2293600"/>
              <a:ext cx="2133600" cy="276999"/>
            </a:xfrm>
            <a:prstGeom prst="rect">
              <a:avLst/>
            </a:prstGeom>
            <a:noFill/>
          </p:spPr>
          <p:txBody>
            <a:bodyPr wrap="square" rtlCol="0">
              <a:spAutoFit/>
            </a:bodyPr>
            <a:lstStyle/>
            <a:p>
              <a:r>
                <a:rPr lang="en-US" sz="1200"/>
                <a:t>My material</a:t>
              </a:r>
            </a:p>
          </p:txBody>
        </p:sp>
        <p:sp>
          <p:nvSpPr>
            <p:cNvPr id="4" name="TextBox 3">
              <a:extLst>
                <a:ext uri="{FF2B5EF4-FFF2-40B4-BE49-F238E27FC236}">
                  <a16:creationId xmlns:a16="http://schemas.microsoft.com/office/drawing/2014/main" id="{D312FAB6-43BC-4893-A339-69FF93FCD257}"/>
                </a:ext>
              </a:extLst>
            </p:cNvPr>
            <p:cNvSpPr txBox="1"/>
            <p:nvPr/>
          </p:nvSpPr>
          <p:spPr>
            <a:xfrm>
              <a:off x="6647112" y="3777444"/>
              <a:ext cx="428119" cy="261610"/>
            </a:xfrm>
            <a:prstGeom prst="rect">
              <a:avLst/>
            </a:prstGeom>
            <a:noFill/>
          </p:spPr>
          <p:txBody>
            <a:bodyPr wrap="square" rtlCol="0">
              <a:spAutoFit/>
            </a:bodyPr>
            <a:lstStyle/>
            <a:p>
              <a:r>
                <a:rPr lang="en-US" sz="1100" dirty="0"/>
                <a:t>230</a:t>
              </a:r>
            </a:p>
          </p:txBody>
        </p:sp>
        <p:sp>
          <p:nvSpPr>
            <p:cNvPr id="5" name="TextBox 4">
              <a:extLst>
                <a:ext uri="{FF2B5EF4-FFF2-40B4-BE49-F238E27FC236}">
                  <a16:creationId xmlns:a16="http://schemas.microsoft.com/office/drawing/2014/main" id="{ED6EBCD4-E32D-4380-AA46-9CB99C96CD84}"/>
                </a:ext>
              </a:extLst>
            </p:cNvPr>
            <p:cNvSpPr txBox="1"/>
            <p:nvPr/>
          </p:nvSpPr>
          <p:spPr>
            <a:xfrm>
              <a:off x="7208050" y="3770568"/>
              <a:ext cx="428119" cy="261610"/>
            </a:xfrm>
            <a:prstGeom prst="rect">
              <a:avLst/>
            </a:prstGeom>
            <a:noFill/>
          </p:spPr>
          <p:txBody>
            <a:bodyPr wrap="square" rtlCol="0">
              <a:spAutoFit/>
            </a:bodyPr>
            <a:lstStyle/>
            <a:p>
              <a:r>
                <a:rPr lang="en-US" sz="1100"/>
                <a:t>280</a:t>
              </a:r>
            </a:p>
          </p:txBody>
        </p:sp>
        <p:sp>
          <p:nvSpPr>
            <p:cNvPr id="7" name="TextBox 6">
              <a:extLst>
                <a:ext uri="{FF2B5EF4-FFF2-40B4-BE49-F238E27FC236}">
                  <a16:creationId xmlns:a16="http://schemas.microsoft.com/office/drawing/2014/main" id="{4679394D-43E8-41E9-8099-5EFA2FBB00A4}"/>
                </a:ext>
              </a:extLst>
            </p:cNvPr>
            <p:cNvSpPr txBox="1"/>
            <p:nvPr/>
          </p:nvSpPr>
          <p:spPr>
            <a:xfrm>
              <a:off x="6615790" y="4055777"/>
              <a:ext cx="528496" cy="261610"/>
            </a:xfrm>
            <a:prstGeom prst="rect">
              <a:avLst/>
            </a:prstGeom>
            <a:noFill/>
          </p:spPr>
          <p:txBody>
            <a:bodyPr wrap="square" rtlCol="0">
              <a:spAutoFit/>
            </a:bodyPr>
            <a:lstStyle/>
            <a:p>
              <a:r>
                <a:rPr lang="en-US" sz="1100"/>
                <a:t>1000</a:t>
              </a:r>
            </a:p>
          </p:txBody>
        </p:sp>
        <p:sp>
          <p:nvSpPr>
            <p:cNvPr id="8" name="TextBox 7">
              <a:extLst>
                <a:ext uri="{FF2B5EF4-FFF2-40B4-BE49-F238E27FC236}">
                  <a16:creationId xmlns:a16="http://schemas.microsoft.com/office/drawing/2014/main" id="{1EAED92C-1720-4EA2-9DDB-56484CE163BF}"/>
                </a:ext>
              </a:extLst>
            </p:cNvPr>
            <p:cNvSpPr txBox="1"/>
            <p:nvPr/>
          </p:nvSpPr>
          <p:spPr>
            <a:xfrm>
              <a:off x="7171490" y="4052469"/>
              <a:ext cx="568031" cy="261610"/>
            </a:xfrm>
            <a:prstGeom prst="rect">
              <a:avLst/>
            </a:prstGeom>
            <a:noFill/>
          </p:spPr>
          <p:txBody>
            <a:bodyPr wrap="square" rtlCol="0">
              <a:spAutoFit/>
            </a:bodyPr>
            <a:lstStyle/>
            <a:p>
              <a:r>
                <a:rPr lang="en-US" sz="1100"/>
                <a:t>1200</a:t>
              </a:r>
            </a:p>
          </p:txBody>
        </p:sp>
        <p:sp>
          <p:nvSpPr>
            <p:cNvPr id="9" name="TextBox 8">
              <a:extLst>
                <a:ext uri="{FF2B5EF4-FFF2-40B4-BE49-F238E27FC236}">
                  <a16:creationId xmlns:a16="http://schemas.microsoft.com/office/drawing/2014/main" id="{8F9E29F2-3697-48E3-882E-E204F3BBA7C2}"/>
                </a:ext>
              </a:extLst>
            </p:cNvPr>
            <p:cNvSpPr txBox="1"/>
            <p:nvPr/>
          </p:nvSpPr>
          <p:spPr>
            <a:xfrm>
              <a:off x="6660285" y="5349577"/>
              <a:ext cx="428119" cy="261610"/>
            </a:xfrm>
            <a:prstGeom prst="rect">
              <a:avLst/>
            </a:prstGeom>
            <a:noFill/>
          </p:spPr>
          <p:txBody>
            <a:bodyPr wrap="square" rtlCol="0">
              <a:spAutoFit/>
            </a:bodyPr>
            <a:lstStyle/>
            <a:p>
              <a:r>
                <a:rPr lang="en-US" sz="1100"/>
                <a:t>30</a:t>
              </a:r>
            </a:p>
          </p:txBody>
        </p:sp>
        <p:sp>
          <p:nvSpPr>
            <p:cNvPr id="11" name="TextBox 10">
              <a:extLst>
                <a:ext uri="{FF2B5EF4-FFF2-40B4-BE49-F238E27FC236}">
                  <a16:creationId xmlns:a16="http://schemas.microsoft.com/office/drawing/2014/main" id="{DBA41533-A6E6-4FF2-95F3-E9DA5345987A}"/>
                </a:ext>
              </a:extLst>
            </p:cNvPr>
            <p:cNvSpPr txBox="1"/>
            <p:nvPr/>
          </p:nvSpPr>
          <p:spPr>
            <a:xfrm>
              <a:off x="7208049" y="5351715"/>
              <a:ext cx="428119" cy="261610"/>
            </a:xfrm>
            <a:prstGeom prst="rect">
              <a:avLst/>
            </a:prstGeom>
            <a:noFill/>
          </p:spPr>
          <p:txBody>
            <a:bodyPr wrap="square" rtlCol="0">
              <a:spAutoFit/>
            </a:bodyPr>
            <a:lstStyle/>
            <a:p>
              <a:r>
                <a:rPr lang="en-US" sz="1100"/>
                <a:t>33</a:t>
              </a:r>
            </a:p>
          </p:txBody>
        </p:sp>
      </p:grpSp>
    </p:spTree>
    <p:extLst>
      <p:ext uri="{BB962C8B-B14F-4D97-AF65-F5344CB8AC3E}">
        <p14:creationId xmlns:p14="http://schemas.microsoft.com/office/powerpoint/2010/main" val="2061617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25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25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25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1000"/>
                                        <p:tgtEl>
                                          <p:spTgt spid="7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5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F25CC87-6208-4480-BE14-DEC769888DDA}"/>
              </a:ext>
            </a:extLst>
          </p:cNvPr>
          <p:cNvPicPr>
            <a:picLocks noChangeAspect="1"/>
          </p:cNvPicPr>
          <p:nvPr/>
        </p:nvPicPr>
        <p:blipFill rotWithShape="1">
          <a:blip r:embed="rId3"/>
          <a:srcRect t="27541" b="2831"/>
          <a:stretch/>
        </p:blipFill>
        <p:spPr>
          <a:xfrm>
            <a:off x="1362958" y="1267896"/>
            <a:ext cx="9951037" cy="623249"/>
          </a:xfrm>
          <a:prstGeom prst="rect">
            <a:avLst/>
          </a:prstGeom>
          <a:ln>
            <a:solidFill>
              <a:schemeClr val="accent2"/>
            </a:solidFill>
          </a:ln>
        </p:spPr>
      </p:pic>
      <p:sp>
        <p:nvSpPr>
          <p:cNvPr id="15362" name="Rectangle 2"/>
          <p:cNvSpPr>
            <a:spLocks noGrp="1" noChangeArrowheads="1"/>
          </p:cNvSpPr>
          <p:nvPr>
            <p:ph type="title"/>
          </p:nvPr>
        </p:nvSpPr>
        <p:spPr>
          <a:ln w="9525"/>
        </p:spPr>
        <p:txBody>
          <a:bodyPr/>
          <a:lstStyle/>
          <a:p>
            <a:r>
              <a:rPr lang="fr-FR" b="1" dirty="0">
                <a:latin typeface="+mn-lt"/>
              </a:rPr>
              <a:t>Sauvegarde de projets, rédaction de rapports</a:t>
            </a:r>
          </a:p>
        </p:txBody>
      </p:sp>
      <p:grpSp>
        <p:nvGrpSpPr>
          <p:cNvPr id="69" name="Group 68">
            <a:extLst>
              <a:ext uri="{FF2B5EF4-FFF2-40B4-BE49-F238E27FC236}">
                <a16:creationId xmlns:a16="http://schemas.microsoft.com/office/drawing/2014/main" id="{8E02A8CC-81F1-40B4-94B6-7290ED4C2F14}"/>
              </a:ext>
            </a:extLst>
          </p:cNvPr>
          <p:cNvGrpSpPr/>
          <p:nvPr/>
        </p:nvGrpSpPr>
        <p:grpSpPr>
          <a:xfrm>
            <a:off x="3873129" y="1948564"/>
            <a:ext cx="3989604" cy="4107910"/>
            <a:chOff x="1124703" y="375506"/>
            <a:chExt cx="3989604" cy="4107910"/>
          </a:xfrm>
        </p:grpSpPr>
        <p:grpSp>
          <p:nvGrpSpPr>
            <p:cNvPr id="70" name="Group 21">
              <a:extLst>
                <a:ext uri="{FF2B5EF4-FFF2-40B4-BE49-F238E27FC236}">
                  <a16:creationId xmlns:a16="http://schemas.microsoft.com/office/drawing/2014/main" id="{3B970A36-8F48-495C-AA6D-B50FEEB771D2}"/>
                </a:ext>
              </a:extLst>
            </p:cNvPr>
            <p:cNvGrpSpPr>
              <a:grpSpLocks/>
            </p:cNvGrpSpPr>
            <p:nvPr/>
          </p:nvGrpSpPr>
          <p:grpSpPr bwMode="auto">
            <a:xfrm>
              <a:off x="1124703" y="375506"/>
              <a:ext cx="3989604" cy="4107910"/>
              <a:chOff x="2282" y="506"/>
              <a:chExt cx="3507" cy="3611"/>
            </a:xfrm>
          </p:grpSpPr>
          <p:grpSp>
            <p:nvGrpSpPr>
              <p:cNvPr id="74" name="Group 22">
                <a:extLst>
                  <a:ext uri="{FF2B5EF4-FFF2-40B4-BE49-F238E27FC236}">
                    <a16:creationId xmlns:a16="http://schemas.microsoft.com/office/drawing/2014/main" id="{F04F7D55-0854-4FDE-AF1C-BC994676C230}"/>
                  </a:ext>
                </a:extLst>
              </p:cNvPr>
              <p:cNvGrpSpPr>
                <a:grpSpLocks/>
              </p:cNvGrpSpPr>
              <p:nvPr/>
            </p:nvGrpSpPr>
            <p:grpSpPr bwMode="auto">
              <a:xfrm>
                <a:off x="2282" y="870"/>
                <a:ext cx="3507" cy="3247"/>
                <a:chOff x="2282" y="668"/>
                <a:chExt cx="3507" cy="3247"/>
              </a:xfrm>
            </p:grpSpPr>
            <p:sp>
              <p:nvSpPr>
                <p:cNvPr id="77" name="Text Box 23">
                  <a:extLst>
                    <a:ext uri="{FF2B5EF4-FFF2-40B4-BE49-F238E27FC236}">
                      <a16:creationId xmlns:a16="http://schemas.microsoft.com/office/drawing/2014/main" id="{53B9456E-2E79-48A0-906C-57E1CE2D9736}"/>
                    </a:ext>
                  </a:extLst>
                </p:cNvPr>
                <p:cNvSpPr txBox="1">
                  <a:spLocks noChangeArrowheads="1"/>
                </p:cNvSpPr>
                <p:nvPr/>
              </p:nvSpPr>
              <p:spPr bwMode="auto">
                <a:xfrm>
                  <a:off x="2283" y="2131"/>
                  <a:ext cx="76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400" b="1" dirty="0" err="1">
                      <a:latin typeface="+mn-lt"/>
                    </a:rPr>
                    <a:t>Vers</a:t>
                  </a:r>
                  <a:endParaRPr lang="en-GB" sz="1400" b="1" dirty="0">
                    <a:latin typeface="+mn-lt"/>
                  </a:endParaRPr>
                </a:p>
                <a:p>
                  <a:pPr algn="ctr"/>
                  <a:r>
                    <a:rPr lang="en-GB" sz="1400" b="1" dirty="0">
                      <a:latin typeface="+mn-lt"/>
                    </a:rPr>
                    <a:t>WORD</a:t>
                  </a:r>
                </a:p>
              </p:txBody>
            </p:sp>
            <p:grpSp>
              <p:nvGrpSpPr>
                <p:cNvPr id="78" name="Group 24">
                  <a:extLst>
                    <a:ext uri="{FF2B5EF4-FFF2-40B4-BE49-F238E27FC236}">
                      <a16:creationId xmlns:a16="http://schemas.microsoft.com/office/drawing/2014/main" id="{7508928B-5DFC-41B5-81BB-5448B88784AA}"/>
                    </a:ext>
                  </a:extLst>
                </p:cNvPr>
                <p:cNvGrpSpPr>
                  <a:grpSpLocks/>
                </p:cNvGrpSpPr>
                <p:nvPr/>
              </p:nvGrpSpPr>
              <p:grpSpPr bwMode="auto">
                <a:xfrm>
                  <a:off x="3048" y="668"/>
                  <a:ext cx="2741" cy="3247"/>
                  <a:chOff x="2920" y="678"/>
                  <a:chExt cx="2741" cy="3247"/>
                </a:xfrm>
              </p:grpSpPr>
              <p:sp>
                <p:nvSpPr>
                  <p:cNvPr id="80" name="Rectangle 25">
                    <a:extLst>
                      <a:ext uri="{FF2B5EF4-FFF2-40B4-BE49-F238E27FC236}">
                        <a16:creationId xmlns:a16="http://schemas.microsoft.com/office/drawing/2014/main" id="{CE50AA41-399C-4F35-94C7-7AC8F6BCEEA8}"/>
                      </a:ext>
                    </a:extLst>
                  </p:cNvPr>
                  <p:cNvSpPr>
                    <a:spLocks noChangeArrowheads="1"/>
                  </p:cNvSpPr>
                  <p:nvPr/>
                </p:nvSpPr>
                <p:spPr bwMode="auto">
                  <a:xfrm>
                    <a:off x="2920" y="2146"/>
                    <a:ext cx="162" cy="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1" name="Rectangle 30">
                    <a:extLst>
                      <a:ext uri="{FF2B5EF4-FFF2-40B4-BE49-F238E27FC236}">
                        <a16:creationId xmlns:a16="http://schemas.microsoft.com/office/drawing/2014/main" id="{5D18A558-4DEF-4822-A464-22DAE4659579}"/>
                      </a:ext>
                    </a:extLst>
                  </p:cNvPr>
                  <p:cNvSpPr>
                    <a:spLocks noChangeArrowheads="1"/>
                  </p:cNvSpPr>
                  <p:nvPr/>
                </p:nvSpPr>
                <p:spPr bwMode="auto">
                  <a:xfrm>
                    <a:off x="2973" y="678"/>
                    <a:ext cx="2688" cy="32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grpSp>
            <p:sp>
              <p:nvSpPr>
                <p:cNvPr id="79" name="Line 32">
                  <a:extLst>
                    <a:ext uri="{FF2B5EF4-FFF2-40B4-BE49-F238E27FC236}">
                      <a16:creationId xmlns:a16="http://schemas.microsoft.com/office/drawing/2014/main" id="{7B229C0C-3453-4511-A6DA-7FE499A92A2A}"/>
                    </a:ext>
                  </a:extLst>
                </p:cNvPr>
                <p:cNvSpPr>
                  <a:spLocks noChangeShapeType="1"/>
                </p:cNvSpPr>
                <p:nvPr/>
              </p:nvSpPr>
              <p:spPr bwMode="auto">
                <a:xfrm>
                  <a:off x="2282" y="2051"/>
                  <a:ext cx="795"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75" name="Rectangle 33">
                <a:extLst>
                  <a:ext uri="{FF2B5EF4-FFF2-40B4-BE49-F238E27FC236}">
                    <a16:creationId xmlns:a16="http://schemas.microsoft.com/office/drawing/2014/main" id="{D9DD916A-08A2-4C7A-9A20-483D7A5030C2}"/>
                  </a:ext>
                </a:extLst>
              </p:cNvPr>
              <p:cNvSpPr>
                <a:spLocks noChangeArrowheads="1"/>
              </p:cNvSpPr>
              <p:nvPr/>
            </p:nvSpPr>
            <p:spPr bwMode="auto">
              <a:xfrm>
                <a:off x="3064" y="542"/>
                <a:ext cx="162" cy="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6" name="Text Box 34">
                <a:extLst>
                  <a:ext uri="{FF2B5EF4-FFF2-40B4-BE49-F238E27FC236}">
                    <a16:creationId xmlns:a16="http://schemas.microsoft.com/office/drawing/2014/main" id="{92D325DB-8CAE-4CEE-A0A7-C9869DFE5FC0}"/>
                  </a:ext>
                </a:extLst>
              </p:cNvPr>
              <p:cNvSpPr txBox="1">
                <a:spLocks noChangeArrowheads="1"/>
              </p:cNvSpPr>
              <p:nvPr/>
            </p:nvSpPr>
            <p:spPr bwMode="auto">
              <a:xfrm>
                <a:off x="4086" y="506"/>
                <a:ext cx="74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dirty="0" err="1">
                    <a:latin typeface="+mn-lt"/>
                  </a:rPr>
                  <a:t>Coller</a:t>
                </a:r>
                <a:endParaRPr lang="en-GB" b="1" i="1" dirty="0">
                  <a:latin typeface="+mn-lt"/>
                </a:endParaRPr>
              </a:p>
            </p:txBody>
          </p:sp>
        </p:grpSp>
        <p:grpSp>
          <p:nvGrpSpPr>
            <p:cNvPr id="71" name="Group 70">
              <a:extLst>
                <a:ext uri="{FF2B5EF4-FFF2-40B4-BE49-F238E27FC236}">
                  <a16:creationId xmlns:a16="http://schemas.microsoft.com/office/drawing/2014/main" id="{3429E0F4-E939-4F59-98AE-694288AF081B}"/>
                </a:ext>
              </a:extLst>
            </p:cNvPr>
            <p:cNvGrpSpPr/>
            <p:nvPr/>
          </p:nvGrpSpPr>
          <p:grpSpPr>
            <a:xfrm>
              <a:off x="2297664" y="934306"/>
              <a:ext cx="2681502" cy="3386323"/>
              <a:chOff x="2297664" y="934306"/>
              <a:chExt cx="2681502" cy="3386323"/>
            </a:xfrm>
          </p:grpSpPr>
          <p:pic>
            <p:nvPicPr>
              <p:cNvPr id="72" name="Picture 71">
                <a:extLst>
                  <a:ext uri="{FF2B5EF4-FFF2-40B4-BE49-F238E27FC236}">
                    <a16:creationId xmlns:a16="http://schemas.microsoft.com/office/drawing/2014/main" id="{6DAE4BB5-E186-4CA1-B8C2-41242B94AC22}"/>
                  </a:ext>
                </a:extLst>
              </p:cNvPr>
              <p:cNvPicPr>
                <a:picLocks noChangeAspect="1"/>
              </p:cNvPicPr>
              <p:nvPr/>
            </p:nvPicPr>
            <p:blipFill>
              <a:blip r:embed="rId4"/>
              <a:stretch>
                <a:fillRect/>
              </a:stretch>
            </p:blipFill>
            <p:spPr>
              <a:xfrm>
                <a:off x="2297664" y="934306"/>
                <a:ext cx="2508134" cy="2408351"/>
              </a:xfrm>
              <a:prstGeom prst="rect">
                <a:avLst/>
              </a:prstGeom>
            </p:spPr>
          </p:pic>
          <p:pic>
            <p:nvPicPr>
              <p:cNvPr id="73" name="Picture 72">
                <a:extLst>
                  <a:ext uri="{FF2B5EF4-FFF2-40B4-BE49-F238E27FC236}">
                    <a16:creationId xmlns:a16="http://schemas.microsoft.com/office/drawing/2014/main" id="{A3350204-B38A-4311-825E-6D5C4AC50E5A}"/>
                  </a:ext>
                </a:extLst>
              </p:cNvPr>
              <p:cNvPicPr>
                <a:picLocks noChangeAspect="1"/>
              </p:cNvPicPr>
              <p:nvPr/>
            </p:nvPicPr>
            <p:blipFill>
              <a:blip r:embed="rId5"/>
              <a:stretch>
                <a:fillRect/>
              </a:stretch>
            </p:blipFill>
            <p:spPr>
              <a:xfrm>
                <a:off x="2297664" y="3350347"/>
                <a:ext cx="2681502" cy="970282"/>
              </a:xfrm>
              <a:prstGeom prst="rect">
                <a:avLst/>
              </a:prstGeom>
            </p:spPr>
          </p:pic>
        </p:grpSp>
      </p:grpSp>
      <p:grpSp>
        <p:nvGrpSpPr>
          <p:cNvPr id="82" name="Group 4">
            <a:extLst>
              <a:ext uri="{FF2B5EF4-FFF2-40B4-BE49-F238E27FC236}">
                <a16:creationId xmlns:a16="http://schemas.microsoft.com/office/drawing/2014/main" id="{615C0E87-EB04-4F17-A5E9-FD26DE213854}"/>
              </a:ext>
            </a:extLst>
          </p:cNvPr>
          <p:cNvGrpSpPr>
            <a:grpSpLocks/>
          </p:cNvGrpSpPr>
          <p:nvPr/>
        </p:nvGrpSpPr>
        <p:grpSpPr bwMode="auto">
          <a:xfrm>
            <a:off x="948403" y="1517763"/>
            <a:ext cx="2616201" cy="2484438"/>
            <a:chOff x="217" y="592"/>
            <a:chExt cx="1648" cy="1565"/>
          </a:xfrm>
        </p:grpSpPr>
        <p:sp>
          <p:nvSpPr>
            <p:cNvPr id="83" name="AutoShape 5">
              <a:extLst>
                <a:ext uri="{FF2B5EF4-FFF2-40B4-BE49-F238E27FC236}">
                  <a16:creationId xmlns:a16="http://schemas.microsoft.com/office/drawing/2014/main" id="{88574FF7-BE77-4D47-90A0-9F8CFED34783}"/>
                </a:ext>
              </a:extLst>
            </p:cNvPr>
            <p:cNvSpPr>
              <a:spLocks noChangeArrowheads="1"/>
            </p:cNvSpPr>
            <p:nvPr/>
          </p:nvSpPr>
          <p:spPr bwMode="auto">
            <a:xfrm>
              <a:off x="217" y="1386"/>
              <a:ext cx="1267" cy="771"/>
            </a:xfrm>
            <a:prstGeom prst="roundRect">
              <a:avLst>
                <a:gd name="adj" fmla="val 3856"/>
              </a:avLst>
            </a:prstGeom>
            <a:solidFill>
              <a:srgbClr val="F8F8F8"/>
            </a:solidFill>
            <a:ln w="19050">
              <a:solidFill>
                <a:schemeClr val="accent4"/>
              </a:solidFill>
              <a:round/>
              <a:headEnd/>
              <a:tailEnd/>
            </a:ln>
          </p:spPr>
          <p:txBody>
            <a:bodyPr wrap="square" anchor="ctr">
              <a:spAutoFit/>
            </a:bodyPr>
            <a:lstStyle/>
            <a:p>
              <a:endParaRPr lang="en-GB"/>
            </a:p>
            <a:p>
              <a:endParaRPr lang="en-GB"/>
            </a:p>
            <a:p>
              <a:endParaRPr lang="en-GB"/>
            </a:p>
            <a:p>
              <a:endParaRPr lang="en-GB"/>
            </a:p>
          </p:txBody>
        </p:sp>
        <p:sp>
          <p:nvSpPr>
            <p:cNvPr id="84" name="Text Box 6">
              <a:extLst>
                <a:ext uri="{FF2B5EF4-FFF2-40B4-BE49-F238E27FC236}">
                  <a16:creationId xmlns:a16="http://schemas.microsoft.com/office/drawing/2014/main" id="{17927821-7988-45F6-A3C3-DCCEF8FAC8D2}"/>
                </a:ext>
              </a:extLst>
            </p:cNvPr>
            <p:cNvSpPr txBox="1">
              <a:spLocks noChangeArrowheads="1"/>
            </p:cNvSpPr>
            <p:nvPr/>
          </p:nvSpPr>
          <p:spPr bwMode="auto">
            <a:xfrm>
              <a:off x="229" y="1400"/>
              <a:ext cx="16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GB" sz="1600" b="1" dirty="0" err="1">
                  <a:latin typeface="+mn-lt"/>
                </a:rPr>
                <a:t>Ouvrir</a:t>
              </a:r>
              <a:r>
                <a:rPr lang="en-GB" sz="1600" b="1" dirty="0">
                  <a:latin typeface="+mn-lt"/>
                </a:rPr>
                <a:t> un </a:t>
              </a:r>
              <a:r>
                <a:rPr lang="en-GB" sz="1600" b="1" dirty="0" err="1">
                  <a:latin typeface="+mn-lt"/>
                </a:rPr>
                <a:t>projet</a:t>
              </a:r>
              <a:endParaRPr lang="en-GB" sz="1600" b="1" dirty="0">
                <a:latin typeface="+mn-lt"/>
              </a:endParaRPr>
            </a:p>
            <a:p>
              <a:pPr>
                <a:spcBef>
                  <a:spcPct val="50000"/>
                </a:spcBef>
              </a:pPr>
              <a:r>
                <a:rPr lang="en-GB" sz="1600" b="1" dirty="0" err="1">
                  <a:latin typeface="+mn-lt"/>
                </a:rPr>
                <a:t>Sauvegarder</a:t>
              </a:r>
              <a:r>
                <a:rPr lang="en-GB" sz="1600" b="1" dirty="0">
                  <a:latin typeface="+mn-lt"/>
                </a:rPr>
                <a:t> un </a:t>
              </a:r>
              <a:r>
                <a:rPr lang="en-GB" sz="1600" b="1" dirty="0" err="1">
                  <a:latin typeface="+mn-lt"/>
                </a:rPr>
                <a:t>projet</a:t>
              </a:r>
              <a:endParaRPr lang="en-GB" sz="1600" b="1" dirty="0">
                <a:latin typeface="+mn-lt"/>
              </a:endParaRPr>
            </a:p>
            <a:p>
              <a:pPr>
                <a:spcBef>
                  <a:spcPct val="50000"/>
                </a:spcBef>
              </a:pPr>
              <a:r>
                <a:rPr lang="en-GB" sz="1600" b="1" dirty="0" err="1">
                  <a:latin typeface="+mn-lt"/>
                </a:rPr>
                <a:t>Imprimer</a:t>
              </a:r>
              <a:r>
                <a:rPr lang="en-GB" sz="1600" b="1" dirty="0">
                  <a:latin typeface="+mn-lt"/>
                </a:rPr>
                <a:t> …….</a:t>
              </a:r>
              <a:endParaRPr lang="en-GB" dirty="0">
                <a:latin typeface="+mn-lt"/>
              </a:endParaRPr>
            </a:p>
          </p:txBody>
        </p:sp>
        <p:sp>
          <p:nvSpPr>
            <p:cNvPr id="85" name="Line 7">
              <a:extLst>
                <a:ext uri="{FF2B5EF4-FFF2-40B4-BE49-F238E27FC236}">
                  <a16:creationId xmlns:a16="http://schemas.microsoft.com/office/drawing/2014/main" id="{78D370D4-2AA6-4559-8DE5-D742940CD128}"/>
                </a:ext>
              </a:extLst>
            </p:cNvPr>
            <p:cNvSpPr>
              <a:spLocks noChangeShapeType="1"/>
            </p:cNvSpPr>
            <p:nvPr/>
          </p:nvSpPr>
          <p:spPr bwMode="auto">
            <a:xfrm flipH="1">
              <a:off x="688" y="592"/>
              <a:ext cx="9" cy="760"/>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chor="ctr">
              <a:spAutoFit/>
            </a:bodyPr>
            <a:lstStyle/>
            <a:p>
              <a:endParaRPr lang="en-GB"/>
            </a:p>
          </p:txBody>
        </p:sp>
      </p:grpSp>
      <p:grpSp>
        <p:nvGrpSpPr>
          <p:cNvPr id="86" name="Group 8">
            <a:extLst>
              <a:ext uri="{FF2B5EF4-FFF2-40B4-BE49-F238E27FC236}">
                <a16:creationId xmlns:a16="http://schemas.microsoft.com/office/drawing/2014/main" id="{534E4301-A02A-4351-A3A6-C791725396F7}"/>
              </a:ext>
            </a:extLst>
          </p:cNvPr>
          <p:cNvGrpSpPr>
            <a:grpSpLocks/>
          </p:cNvGrpSpPr>
          <p:nvPr/>
        </p:nvGrpSpPr>
        <p:grpSpPr bwMode="auto">
          <a:xfrm>
            <a:off x="1590494" y="1536284"/>
            <a:ext cx="1065213" cy="3094646"/>
            <a:chOff x="1232" y="406"/>
            <a:chExt cx="671" cy="1695"/>
          </a:xfrm>
        </p:grpSpPr>
        <p:sp>
          <p:nvSpPr>
            <p:cNvPr id="87" name="AutoShape 9">
              <a:extLst>
                <a:ext uri="{FF2B5EF4-FFF2-40B4-BE49-F238E27FC236}">
                  <a16:creationId xmlns:a16="http://schemas.microsoft.com/office/drawing/2014/main" id="{14F88D8C-1A24-4529-90F4-13C1D4C98FB5}"/>
                </a:ext>
              </a:extLst>
            </p:cNvPr>
            <p:cNvSpPr>
              <a:spLocks noChangeArrowheads="1"/>
            </p:cNvSpPr>
            <p:nvPr/>
          </p:nvSpPr>
          <p:spPr bwMode="auto">
            <a:xfrm>
              <a:off x="1232" y="1437"/>
              <a:ext cx="636" cy="664"/>
            </a:xfrm>
            <a:prstGeom prst="roundRect">
              <a:avLst>
                <a:gd name="adj" fmla="val 3856"/>
              </a:avLst>
            </a:prstGeom>
            <a:solidFill>
              <a:srgbClr val="F8F8F8"/>
            </a:solidFill>
            <a:ln w="19050">
              <a:solidFill>
                <a:schemeClr val="accent4"/>
              </a:solidFill>
              <a:round/>
              <a:headEnd/>
              <a:tailEnd/>
            </a:ln>
          </p:spPr>
          <p:txBody>
            <a:bodyPr anchor="ctr">
              <a:spAutoFit/>
            </a:bodyPr>
            <a:lstStyle/>
            <a:p>
              <a:endParaRPr lang="en-GB"/>
            </a:p>
            <a:p>
              <a:endParaRPr lang="en-GB"/>
            </a:p>
            <a:p>
              <a:endParaRPr lang="en-GB"/>
            </a:p>
            <a:p>
              <a:endParaRPr lang="en-GB"/>
            </a:p>
          </p:txBody>
        </p:sp>
        <p:sp>
          <p:nvSpPr>
            <p:cNvPr id="88" name="Text Box 10">
              <a:extLst>
                <a:ext uri="{FF2B5EF4-FFF2-40B4-BE49-F238E27FC236}">
                  <a16:creationId xmlns:a16="http://schemas.microsoft.com/office/drawing/2014/main" id="{995066D9-6C74-45DE-9140-A87761A41BD6}"/>
                </a:ext>
              </a:extLst>
            </p:cNvPr>
            <p:cNvSpPr txBox="1">
              <a:spLocks noChangeArrowheads="1"/>
            </p:cNvSpPr>
            <p:nvPr/>
          </p:nvSpPr>
          <p:spPr bwMode="auto">
            <a:xfrm>
              <a:off x="1239" y="1444"/>
              <a:ext cx="664"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GB" sz="1600" b="1" dirty="0">
                  <a:latin typeface="+mn-lt"/>
                </a:rPr>
                <a:t>Couper</a:t>
              </a:r>
            </a:p>
            <a:p>
              <a:pPr>
                <a:spcBef>
                  <a:spcPct val="50000"/>
                </a:spcBef>
              </a:pPr>
              <a:r>
                <a:rPr lang="en-GB" sz="1600" b="1" dirty="0" err="1">
                  <a:latin typeface="+mn-lt"/>
                </a:rPr>
                <a:t>Coller</a:t>
              </a:r>
              <a:endParaRPr lang="en-GB" sz="1600" b="1" dirty="0">
                <a:latin typeface="+mn-lt"/>
              </a:endParaRPr>
            </a:p>
            <a:p>
              <a:pPr>
                <a:spcBef>
                  <a:spcPct val="50000"/>
                </a:spcBef>
              </a:pPr>
              <a:r>
                <a:rPr lang="en-GB" sz="1600" b="1" dirty="0">
                  <a:latin typeface="+mn-lt"/>
                </a:rPr>
                <a:t>Copier</a:t>
              </a:r>
              <a:endParaRPr lang="en-GB" dirty="0">
                <a:latin typeface="+mn-lt"/>
              </a:endParaRPr>
            </a:p>
          </p:txBody>
        </p:sp>
        <p:sp>
          <p:nvSpPr>
            <p:cNvPr id="89" name="Line 11">
              <a:extLst>
                <a:ext uri="{FF2B5EF4-FFF2-40B4-BE49-F238E27FC236}">
                  <a16:creationId xmlns:a16="http://schemas.microsoft.com/office/drawing/2014/main" id="{9C2035F0-7B33-4AAB-8150-6BD235F41F58}"/>
                </a:ext>
              </a:extLst>
            </p:cNvPr>
            <p:cNvSpPr>
              <a:spLocks noChangeShapeType="1"/>
            </p:cNvSpPr>
            <p:nvPr/>
          </p:nvSpPr>
          <p:spPr bwMode="auto">
            <a:xfrm flipH="1">
              <a:off x="1497" y="406"/>
              <a:ext cx="9" cy="950"/>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chor="ctr">
              <a:spAutoFit/>
            </a:bodyPr>
            <a:lstStyle/>
            <a:p>
              <a:endParaRPr lang="en-GB"/>
            </a:p>
          </p:txBody>
        </p:sp>
      </p:grpSp>
      <p:grpSp>
        <p:nvGrpSpPr>
          <p:cNvPr id="90" name="Group 12">
            <a:extLst>
              <a:ext uri="{FF2B5EF4-FFF2-40B4-BE49-F238E27FC236}">
                <a16:creationId xmlns:a16="http://schemas.microsoft.com/office/drawing/2014/main" id="{92228CD8-48D5-4D75-91A3-E282E25C3163}"/>
              </a:ext>
            </a:extLst>
          </p:cNvPr>
          <p:cNvGrpSpPr>
            <a:grpSpLocks/>
          </p:cNvGrpSpPr>
          <p:nvPr/>
        </p:nvGrpSpPr>
        <p:grpSpPr bwMode="auto">
          <a:xfrm>
            <a:off x="1605264" y="3564109"/>
            <a:ext cx="2151062" cy="646113"/>
            <a:chOff x="1239" y="1441"/>
            <a:chExt cx="1354" cy="407"/>
          </a:xfrm>
        </p:grpSpPr>
        <p:sp>
          <p:nvSpPr>
            <p:cNvPr id="91" name="Rectangle 13">
              <a:extLst>
                <a:ext uri="{FF2B5EF4-FFF2-40B4-BE49-F238E27FC236}">
                  <a16:creationId xmlns:a16="http://schemas.microsoft.com/office/drawing/2014/main" id="{87BC1163-CB93-49D9-B949-86D7D6C63302}"/>
                </a:ext>
              </a:extLst>
            </p:cNvPr>
            <p:cNvSpPr>
              <a:spLocks noChangeArrowheads="1"/>
            </p:cNvSpPr>
            <p:nvPr/>
          </p:nvSpPr>
          <p:spPr bwMode="auto">
            <a:xfrm>
              <a:off x="2032" y="1441"/>
              <a:ext cx="561" cy="407"/>
            </a:xfrm>
            <a:prstGeom prst="rect">
              <a:avLst/>
            </a:prstGeom>
            <a:solidFill>
              <a:srgbClr val="F0FFFF"/>
            </a:solidFill>
            <a:ln w="9525">
              <a:solidFill>
                <a:schemeClr val="tx1"/>
              </a:solidFill>
              <a:miter lim="800000"/>
              <a:headEnd/>
              <a:tailEnd/>
            </a:ln>
            <a:effectLst>
              <a:outerShdw dist="107763" dir="2700000" algn="ctr" rotWithShape="0">
                <a:schemeClr val="folHlink"/>
              </a:outerShdw>
            </a:effectLst>
          </p:spPr>
          <p:txBody>
            <a:bodyPr anchor="ctr">
              <a:spAutoFit/>
            </a:bodyPr>
            <a:lstStyle/>
            <a:p>
              <a:pPr>
                <a:defRPr/>
              </a:pPr>
              <a:r>
                <a:rPr lang="en-GB" dirty="0"/>
                <a:t>Presse-papiers</a:t>
              </a:r>
            </a:p>
          </p:txBody>
        </p:sp>
        <p:sp>
          <p:nvSpPr>
            <p:cNvPr id="92" name="Line 14">
              <a:extLst>
                <a:ext uri="{FF2B5EF4-FFF2-40B4-BE49-F238E27FC236}">
                  <a16:creationId xmlns:a16="http://schemas.microsoft.com/office/drawing/2014/main" id="{F34424BF-0986-430B-BB14-F091E7736486}"/>
                </a:ext>
              </a:extLst>
            </p:cNvPr>
            <p:cNvSpPr>
              <a:spLocks noChangeShapeType="1"/>
            </p:cNvSpPr>
            <p:nvPr/>
          </p:nvSpPr>
          <p:spPr bwMode="auto">
            <a:xfrm>
              <a:off x="1712" y="1697"/>
              <a:ext cx="312"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94" name="Rectangle 16">
              <a:extLst>
                <a:ext uri="{FF2B5EF4-FFF2-40B4-BE49-F238E27FC236}">
                  <a16:creationId xmlns:a16="http://schemas.microsoft.com/office/drawing/2014/main" id="{92925323-0D29-4838-9522-951E2CA54468}"/>
                </a:ext>
              </a:extLst>
            </p:cNvPr>
            <p:cNvSpPr>
              <a:spLocks noChangeArrowheads="1"/>
            </p:cNvSpPr>
            <p:nvPr/>
          </p:nvSpPr>
          <p:spPr bwMode="auto">
            <a:xfrm>
              <a:off x="1239" y="1569"/>
              <a:ext cx="465" cy="23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grpSp>
      <p:grpSp>
        <p:nvGrpSpPr>
          <p:cNvPr id="95" name="Group 94">
            <a:extLst>
              <a:ext uri="{FF2B5EF4-FFF2-40B4-BE49-F238E27FC236}">
                <a16:creationId xmlns:a16="http://schemas.microsoft.com/office/drawing/2014/main" id="{EAB78D74-A8EC-4633-8C43-A4816AAA5ED5}"/>
              </a:ext>
            </a:extLst>
          </p:cNvPr>
          <p:cNvGrpSpPr/>
          <p:nvPr/>
        </p:nvGrpSpPr>
        <p:grpSpPr>
          <a:xfrm>
            <a:off x="7388035" y="2832728"/>
            <a:ext cx="4194365" cy="3139321"/>
            <a:chOff x="304800" y="3264851"/>
            <a:chExt cx="4392000" cy="3287242"/>
          </a:xfrm>
        </p:grpSpPr>
        <p:sp>
          <p:nvSpPr>
            <p:cNvPr id="96" name="Rectangle 36">
              <a:extLst>
                <a:ext uri="{FF2B5EF4-FFF2-40B4-BE49-F238E27FC236}">
                  <a16:creationId xmlns:a16="http://schemas.microsoft.com/office/drawing/2014/main" id="{83D47CA2-814D-4C74-946F-BC745DC08CA8}"/>
                </a:ext>
              </a:extLst>
            </p:cNvPr>
            <p:cNvSpPr>
              <a:spLocks noChangeArrowheads="1"/>
            </p:cNvSpPr>
            <p:nvPr/>
          </p:nvSpPr>
          <p:spPr bwMode="auto">
            <a:xfrm>
              <a:off x="304800" y="3264851"/>
              <a:ext cx="4392000" cy="3287242"/>
            </a:xfrm>
            <a:prstGeom prst="rect">
              <a:avLst/>
            </a:prstGeom>
            <a:solidFill>
              <a:schemeClr val="bg1"/>
            </a:solidFill>
            <a:ln w="9525">
              <a:solidFill>
                <a:schemeClr val="tx1"/>
              </a:solidFill>
              <a:miter lim="800000"/>
              <a:headEnd/>
              <a:tailEnd/>
            </a:ln>
          </p:spPr>
          <p:txBody>
            <a:bodyPr anchor="ct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pic>
          <p:nvPicPr>
            <p:cNvPr id="97" name="Picture 37">
              <a:extLst>
                <a:ext uri="{FF2B5EF4-FFF2-40B4-BE49-F238E27FC236}">
                  <a16:creationId xmlns:a16="http://schemas.microsoft.com/office/drawing/2014/main" id="{457B8D59-3694-47EC-9381-A3A75001C2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588" y="3745045"/>
              <a:ext cx="4367212"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 Box 38">
              <a:extLst>
                <a:ext uri="{FF2B5EF4-FFF2-40B4-BE49-F238E27FC236}">
                  <a16:creationId xmlns:a16="http://schemas.microsoft.com/office/drawing/2014/main" id="{EA63E0AC-D8E7-4B82-90D2-C6727237D29A}"/>
                </a:ext>
              </a:extLst>
            </p:cNvPr>
            <p:cNvSpPr txBox="1">
              <a:spLocks noChangeArrowheads="1"/>
            </p:cNvSpPr>
            <p:nvPr/>
          </p:nvSpPr>
          <p:spPr bwMode="auto">
            <a:xfrm>
              <a:off x="843665" y="3358309"/>
              <a:ext cx="1598302" cy="38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dirty="0">
                  <a:latin typeface="+mn-lt"/>
                </a:rPr>
                <a:t>Copier - </a:t>
              </a:r>
              <a:r>
                <a:rPr lang="en-GB" b="1" i="1" dirty="0" err="1">
                  <a:latin typeface="+mn-lt"/>
                </a:rPr>
                <a:t>Coller</a:t>
              </a:r>
              <a:endParaRPr lang="en-GB" b="1" i="1" dirty="0">
                <a:latin typeface="+mn-lt"/>
              </a:endParaRPr>
            </a:p>
          </p:txBody>
        </p:sp>
      </p:grpSp>
      <p:sp>
        <p:nvSpPr>
          <p:cNvPr id="99" name="TextBox 98">
            <a:extLst>
              <a:ext uri="{FF2B5EF4-FFF2-40B4-BE49-F238E27FC236}">
                <a16:creationId xmlns:a16="http://schemas.microsoft.com/office/drawing/2014/main" id="{1CFFF8A5-652B-4250-B600-28A0AA114D87}"/>
              </a:ext>
            </a:extLst>
          </p:cNvPr>
          <p:cNvSpPr txBox="1"/>
          <p:nvPr/>
        </p:nvSpPr>
        <p:spPr>
          <a:xfrm>
            <a:off x="792480" y="5128473"/>
            <a:ext cx="3355955" cy="861774"/>
          </a:xfrm>
          <a:prstGeom prst="rect">
            <a:avLst/>
          </a:prstGeom>
          <a:solidFill>
            <a:schemeClr val="bg1"/>
          </a:solidFill>
          <a:ln>
            <a:solidFill>
              <a:schemeClr val="accent1"/>
            </a:solidFill>
          </a:ln>
        </p:spPr>
        <p:txBody>
          <a:bodyPr wrap="square" rtlCol="0">
            <a:spAutoFit/>
          </a:bodyPr>
          <a:lstStyle/>
          <a:p>
            <a:pPr algn="ctr">
              <a:spcBef>
                <a:spcPts val="0"/>
              </a:spcBef>
              <a:spcAft>
                <a:spcPts val="0"/>
              </a:spcAft>
            </a:pPr>
            <a:r>
              <a:rPr lang="fr-FR" dirty="0">
                <a:cs typeface="Arial" charset="0"/>
              </a:rPr>
              <a:t>Pour les meilleurs résultats</a:t>
            </a:r>
          </a:p>
          <a:p>
            <a:pPr algn="ctr"/>
            <a:r>
              <a:rPr lang="fr-FR" sz="1600" b="1" dirty="0">
                <a:cs typeface="Arial" charset="0"/>
              </a:rPr>
              <a:t>Collage spécial -</a:t>
            </a:r>
          </a:p>
          <a:p>
            <a:pPr algn="ctr">
              <a:spcBef>
                <a:spcPts val="0"/>
              </a:spcBef>
              <a:spcAft>
                <a:spcPts val="0"/>
              </a:spcAft>
            </a:pPr>
            <a:r>
              <a:rPr lang="en-GB" sz="1600" i="1" dirty="0">
                <a:cs typeface="Arial" charset="0"/>
              </a:rPr>
              <a:t>Image </a:t>
            </a:r>
            <a:r>
              <a:rPr lang="en-GB" sz="1600" i="1" dirty="0" err="1">
                <a:cs typeface="Arial" charset="0"/>
              </a:rPr>
              <a:t>indépendante</a:t>
            </a:r>
            <a:r>
              <a:rPr lang="en-GB" sz="1600" i="1" dirty="0">
                <a:cs typeface="Arial" charset="0"/>
              </a:rPr>
              <a:t> du </a:t>
            </a:r>
            <a:r>
              <a:rPr lang="en-GB" sz="1600" i="1" dirty="0" err="1">
                <a:cs typeface="Arial" charset="0"/>
              </a:rPr>
              <a:t>périphérique</a:t>
            </a:r>
            <a:r>
              <a:rPr lang="en-GB" sz="1600" i="1" dirty="0">
                <a:cs typeface="Arial" charset="0"/>
              </a:rPr>
              <a:t> </a:t>
            </a:r>
          </a:p>
        </p:txBody>
      </p:sp>
    </p:spTree>
    <p:extLst>
      <p:ext uri="{BB962C8B-B14F-4D97-AF65-F5344CB8AC3E}">
        <p14:creationId xmlns:p14="http://schemas.microsoft.com/office/powerpoint/2010/main" val="25772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up)">
                                      <p:cBhvr>
                                        <p:cTn id="7" dur="500"/>
                                        <p:tgtEl>
                                          <p:spTgt spid="82"/>
                                        </p:tgtEl>
                                      </p:cBhvr>
                                    </p:animEffec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up)">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up)">
                                      <p:cBhvr>
                                        <p:cTn id="27" dur="500"/>
                                        <p:tgtEl>
                                          <p:spTgt spid="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left)">
                                      <p:cBhvr>
                                        <p:cTn id="3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w="9525"/>
        </p:spPr>
        <p:txBody>
          <a:bodyPr/>
          <a:lstStyle/>
          <a:p>
            <a:r>
              <a:rPr lang="en-GB" b="1" dirty="0">
                <a:latin typeface="+mn-lt"/>
              </a:rPr>
              <a:t>Résumé</a:t>
            </a:r>
          </a:p>
        </p:txBody>
      </p:sp>
      <p:sp>
        <p:nvSpPr>
          <p:cNvPr id="16387" name="Rectangle 3"/>
          <p:cNvSpPr>
            <a:spLocks noChangeArrowheads="1"/>
          </p:cNvSpPr>
          <p:nvPr/>
        </p:nvSpPr>
        <p:spPr bwMode="auto">
          <a:xfrm>
            <a:off x="794084" y="1371600"/>
            <a:ext cx="766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ct val="0"/>
              </a:spcAft>
              <a:buClrTx/>
              <a:buSzTx/>
              <a:buFontTx/>
              <a:buChar char="•"/>
            </a:pPr>
            <a:r>
              <a:rPr lang="fr-FR" dirty="0"/>
              <a:t> </a:t>
            </a:r>
            <a:r>
              <a:rPr lang="fr-FR" b="1" dirty="0"/>
              <a:t>Les graphiques des propriétés des matériaux </a:t>
            </a:r>
            <a:r>
              <a:rPr lang="fr-FR" dirty="0"/>
              <a:t>donnent un sens aux données</a:t>
            </a:r>
            <a:endParaRPr lang="en-US" dirty="0"/>
          </a:p>
        </p:txBody>
      </p:sp>
      <p:sp>
        <p:nvSpPr>
          <p:cNvPr id="463876" name="Rectangle 4"/>
          <p:cNvSpPr>
            <a:spLocks noChangeArrowheads="1"/>
          </p:cNvSpPr>
          <p:nvPr/>
        </p:nvSpPr>
        <p:spPr bwMode="auto">
          <a:xfrm>
            <a:off x="794084" y="3062287"/>
            <a:ext cx="10114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spcAft>
                <a:spcPct val="0"/>
              </a:spcAft>
              <a:buClrTx/>
              <a:buSzTx/>
              <a:buFontTx/>
              <a:buChar char="•"/>
            </a:pPr>
            <a:r>
              <a:rPr lang="fr-FR" dirty="0"/>
              <a:t> </a:t>
            </a:r>
            <a:r>
              <a:rPr lang="fr-FR" b="1" dirty="0"/>
              <a:t>Granta </a:t>
            </a:r>
            <a:r>
              <a:rPr lang="fr-FR" b="1" dirty="0" err="1"/>
              <a:t>EduPack</a:t>
            </a:r>
            <a:r>
              <a:rPr lang="fr-FR" dirty="0"/>
              <a:t> vous permet de créer n'importe quel graphique que vous voulez</a:t>
            </a:r>
            <a:endParaRPr lang="en-US" dirty="0"/>
          </a:p>
        </p:txBody>
      </p:sp>
      <p:sp>
        <p:nvSpPr>
          <p:cNvPr id="463878" name="Rectangle 6"/>
          <p:cNvSpPr>
            <a:spLocks noChangeArrowheads="1"/>
          </p:cNvSpPr>
          <p:nvPr/>
        </p:nvSpPr>
        <p:spPr bwMode="auto">
          <a:xfrm>
            <a:off x="794083" y="4187825"/>
            <a:ext cx="10114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spcAft>
                <a:spcPct val="0"/>
              </a:spcAft>
              <a:buClrTx/>
              <a:buSzTx/>
              <a:buFontTx/>
              <a:buChar char="•"/>
            </a:pPr>
            <a:r>
              <a:rPr lang="en-US" dirty="0"/>
              <a:t>  </a:t>
            </a:r>
            <a:r>
              <a:rPr lang="fr-FR" dirty="0"/>
              <a:t>Aide à la rédaction de rapports complets</a:t>
            </a:r>
            <a:endParaRPr lang="en-US" dirty="0"/>
          </a:p>
        </p:txBody>
      </p:sp>
      <p:sp>
        <p:nvSpPr>
          <p:cNvPr id="463897" name="Rectangle 25"/>
          <p:cNvSpPr>
            <a:spLocks noChangeArrowheads="1"/>
          </p:cNvSpPr>
          <p:nvPr/>
        </p:nvSpPr>
        <p:spPr bwMode="auto">
          <a:xfrm>
            <a:off x="794084" y="1933575"/>
            <a:ext cx="9585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spcAft>
                <a:spcPct val="0"/>
              </a:spcAft>
              <a:buClrTx/>
              <a:buSzTx/>
              <a:buFontTx/>
              <a:buChar char="•"/>
            </a:pPr>
            <a:r>
              <a:rPr lang="fr-FR" dirty="0"/>
              <a:t> Les </a:t>
            </a:r>
            <a:r>
              <a:rPr lang="fr-FR" b="1" dirty="0"/>
              <a:t>livres</a:t>
            </a:r>
            <a:r>
              <a:rPr lang="fr-FR" dirty="0"/>
              <a:t> contiennent de nombreux graphiques - vous pouvez les copier pour l'enseignement</a:t>
            </a:r>
            <a:endParaRPr lang="en-US" dirty="0"/>
          </a:p>
        </p:txBody>
      </p:sp>
      <p:sp>
        <p:nvSpPr>
          <p:cNvPr id="463898" name="Rectangle 26"/>
          <p:cNvSpPr>
            <a:spLocks noChangeArrowheads="1"/>
          </p:cNvSpPr>
          <p:nvPr/>
        </p:nvSpPr>
        <p:spPr bwMode="auto">
          <a:xfrm>
            <a:off x="794084" y="3657600"/>
            <a:ext cx="1097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spcAft>
                <a:spcPct val="0"/>
              </a:spcAft>
              <a:buClrTx/>
              <a:buSzTx/>
              <a:buFontTx/>
              <a:buChar char="•"/>
            </a:pPr>
            <a:r>
              <a:rPr lang="fr-FR" dirty="0"/>
              <a:t> Vous pouvez </a:t>
            </a:r>
            <a:r>
              <a:rPr lang="fr-FR" b="1" dirty="0"/>
              <a:t>visualiser</a:t>
            </a:r>
            <a:r>
              <a:rPr lang="fr-FR" dirty="0"/>
              <a:t> n'importe quelle base de données et ajouter </a:t>
            </a:r>
            <a:r>
              <a:rPr lang="fr-FR" b="1" dirty="0"/>
              <a:t>vos propres données</a:t>
            </a:r>
            <a:endParaRPr lang="en-US" b="1" dirty="0"/>
          </a:p>
        </p:txBody>
      </p:sp>
      <p:sp>
        <p:nvSpPr>
          <p:cNvPr id="15" name="Rectangle 4"/>
          <p:cNvSpPr>
            <a:spLocks noChangeArrowheads="1"/>
          </p:cNvSpPr>
          <p:nvPr/>
        </p:nvSpPr>
        <p:spPr bwMode="auto">
          <a:xfrm>
            <a:off x="794084" y="2497138"/>
            <a:ext cx="10972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spcAft>
                <a:spcPct val="0"/>
              </a:spcAft>
              <a:buClrTx/>
              <a:buSzTx/>
              <a:buFontTx/>
              <a:buChar char="•"/>
            </a:pPr>
            <a:r>
              <a:rPr lang="fr-FR" dirty="0"/>
              <a:t> </a:t>
            </a:r>
            <a:r>
              <a:rPr lang="fr-FR" b="1" dirty="0"/>
              <a:t>Les fichiers de projet </a:t>
            </a:r>
            <a:r>
              <a:rPr lang="fr-FR" dirty="0"/>
              <a:t>pour de nombreux graphiques peuvent être téléchargés à partir du site Web de Granta</a:t>
            </a:r>
          </a:p>
        </p:txBody>
      </p:sp>
      <p:grpSp>
        <p:nvGrpSpPr>
          <p:cNvPr id="16" name="Group 24"/>
          <p:cNvGrpSpPr>
            <a:grpSpLocks/>
          </p:cNvGrpSpPr>
          <p:nvPr/>
        </p:nvGrpSpPr>
        <p:grpSpPr bwMode="auto">
          <a:xfrm>
            <a:off x="794084" y="4597405"/>
            <a:ext cx="3489296" cy="815976"/>
            <a:chOff x="696" y="2628"/>
            <a:chExt cx="2197" cy="514"/>
          </a:xfrm>
        </p:grpSpPr>
        <p:sp>
          <p:nvSpPr>
            <p:cNvPr id="17" name="Text Box 18"/>
            <p:cNvSpPr txBox="1">
              <a:spLocks noChangeArrowheads="1"/>
            </p:cNvSpPr>
            <p:nvPr/>
          </p:nvSpPr>
          <p:spPr bwMode="auto">
            <a:xfrm>
              <a:off x="696" y="2735"/>
              <a:ext cx="7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tx1"/>
                </a:buClr>
                <a:buSzTx/>
                <a:buFontTx/>
                <a:buChar char="•"/>
              </a:pPr>
              <a:r>
                <a:rPr lang="en-GB" b="1" dirty="0">
                  <a:latin typeface="+mn-lt"/>
                </a:rPr>
                <a:t> </a:t>
              </a:r>
              <a:r>
                <a:rPr lang="en-GB" b="1" dirty="0" err="1">
                  <a:latin typeface="+mn-lt"/>
                </a:rPr>
                <a:t>Données</a:t>
              </a:r>
              <a:endParaRPr lang="en-GB" dirty="0">
                <a:latin typeface="+mn-lt"/>
              </a:endParaRPr>
            </a:p>
          </p:txBody>
        </p:sp>
        <p:sp>
          <p:nvSpPr>
            <p:cNvPr id="18" name="AutoShape 19"/>
            <p:cNvSpPr>
              <a:spLocks noChangeArrowheads="1"/>
            </p:cNvSpPr>
            <p:nvPr/>
          </p:nvSpPr>
          <p:spPr bwMode="auto">
            <a:xfrm>
              <a:off x="1476" y="2628"/>
              <a:ext cx="251" cy="462"/>
            </a:xfrm>
            <a:prstGeom prst="rightArrow">
              <a:avLst>
                <a:gd name="adj1" fmla="val 50000"/>
                <a:gd name="adj2" fmla="val 40169"/>
              </a:avLst>
            </a:prstGeom>
            <a:solidFill>
              <a:schemeClr val="tx2">
                <a:lumMod val="20000"/>
                <a:lumOff val="80000"/>
              </a:schemeClr>
            </a:solidFill>
            <a:ln w="19050">
              <a:solidFill>
                <a:schemeClr val="accent4"/>
              </a:solidFill>
              <a:miter lim="800000"/>
              <a:headEnd/>
              <a:tailEnd/>
            </a:ln>
          </p:spPr>
          <p:txBody>
            <a:bodyPr wrap="square" anchor="ctr">
              <a:spAutoFit/>
            </a:bodyPr>
            <a:lstStyle/>
            <a:p>
              <a:endParaRPr lang="en-GB"/>
            </a:p>
          </p:txBody>
        </p:sp>
        <p:sp>
          <p:nvSpPr>
            <p:cNvPr id="19" name="Text Box 20"/>
            <p:cNvSpPr txBox="1">
              <a:spLocks noChangeArrowheads="1"/>
            </p:cNvSpPr>
            <p:nvPr/>
          </p:nvSpPr>
          <p:spPr bwMode="auto">
            <a:xfrm>
              <a:off x="1690" y="2735"/>
              <a:ext cx="120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b="1" dirty="0">
                  <a:latin typeface="+mn-lt"/>
                </a:rPr>
                <a:t>Visualisation</a:t>
              </a:r>
            </a:p>
            <a:p>
              <a:pPr algn="ctr">
                <a:spcBef>
                  <a:spcPct val="0"/>
                </a:spcBef>
                <a:spcAft>
                  <a:spcPct val="0"/>
                </a:spcAft>
              </a:pPr>
              <a:r>
                <a:rPr lang="en-GB" sz="1200" b="1" dirty="0">
                  <a:latin typeface="+mn-lt"/>
                </a:rPr>
                <a:t>(</a:t>
              </a:r>
              <a:r>
                <a:rPr lang="en-GB" sz="1200" b="1" dirty="0" err="1">
                  <a:latin typeface="+mn-lt"/>
                </a:rPr>
                <a:t>comprendre</a:t>
              </a:r>
              <a:r>
                <a:rPr lang="en-GB" sz="1200" b="1" dirty="0">
                  <a:latin typeface="+mn-lt"/>
                </a:rPr>
                <a:t> les </a:t>
              </a:r>
              <a:r>
                <a:rPr lang="en-GB" sz="1200" b="1" dirty="0" err="1">
                  <a:latin typeface="+mn-lt"/>
                </a:rPr>
                <a:t>données</a:t>
              </a:r>
              <a:r>
                <a:rPr lang="en-GB" sz="1200" b="1" dirty="0">
                  <a:latin typeface="+mn-lt"/>
                </a:rPr>
                <a:t>)</a:t>
              </a:r>
              <a:r>
                <a:rPr lang="en-GB" dirty="0">
                  <a:latin typeface="+mn-lt"/>
                </a:rPr>
                <a:t> </a:t>
              </a:r>
            </a:p>
          </p:txBody>
        </p:sp>
      </p:grpSp>
      <p:grpSp>
        <p:nvGrpSpPr>
          <p:cNvPr id="20" name="Group 21"/>
          <p:cNvGrpSpPr>
            <a:grpSpLocks/>
          </p:cNvGrpSpPr>
          <p:nvPr/>
        </p:nvGrpSpPr>
        <p:grpSpPr bwMode="auto">
          <a:xfrm>
            <a:off x="4545352" y="4579939"/>
            <a:ext cx="2085977" cy="736601"/>
            <a:chOff x="2603" y="860"/>
            <a:chExt cx="1314" cy="464"/>
          </a:xfrm>
        </p:grpSpPr>
        <p:sp>
          <p:nvSpPr>
            <p:cNvPr id="21" name="AutoShape 22"/>
            <p:cNvSpPr>
              <a:spLocks noChangeArrowheads="1"/>
            </p:cNvSpPr>
            <p:nvPr/>
          </p:nvSpPr>
          <p:spPr bwMode="auto">
            <a:xfrm>
              <a:off x="2603" y="860"/>
              <a:ext cx="286" cy="462"/>
            </a:xfrm>
            <a:prstGeom prst="rightArrow">
              <a:avLst>
                <a:gd name="adj1" fmla="val 50000"/>
                <a:gd name="adj2" fmla="val 40169"/>
              </a:avLst>
            </a:prstGeom>
            <a:solidFill>
              <a:schemeClr val="bg1">
                <a:lumMod val="85000"/>
              </a:schemeClr>
            </a:solidFill>
            <a:ln w="19050">
              <a:solidFill>
                <a:schemeClr val="bg1">
                  <a:lumMod val="65000"/>
                </a:schemeClr>
              </a:solidFill>
              <a:miter lim="800000"/>
              <a:headEnd/>
              <a:tailEnd/>
            </a:ln>
          </p:spPr>
          <p:txBody>
            <a:bodyPr anchor="ctr">
              <a:spAutoFit/>
            </a:bodyPr>
            <a:lstStyle/>
            <a:p>
              <a:endParaRPr lang="en-GB"/>
            </a:p>
          </p:txBody>
        </p:sp>
        <p:sp>
          <p:nvSpPr>
            <p:cNvPr id="22" name="Text Box 23"/>
            <p:cNvSpPr txBox="1">
              <a:spLocks noChangeArrowheads="1"/>
            </p:cNvSpPr>
            <p:nvPr/>
          </p:nvSpPr>
          <p:spPr bwMode="auto">
            <a:xfrm>
              <a:off x="2960" y="975"/>
              <a:ext cx="95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err="1">
                  <a:solidFill>
                    <a:schemeClr val="bg1">
                      <a:lumMod val="65000"/>
                    </a:schemeClr>
                  </a:solidFill>
                  <a:latin typeface="+mn-lt"/>
                </a:rPr>
                <a:t>Sélection</a:t>
              </a:r>
              <a:endParaRPr lang="en-GB" b="1" dirty="0">
                <a:solidFill>
                  <a:schemeClr val="bg1">
                    <a:lumMod val="65000"/>
                  </a:schemeClr>
                </a:solidFill>
                <a:latin typeface="+mn-lt"/>
              </a:endParaRPr>
            </a:p>
            <a:p>
              <a:r>
                <a:rPr lang="en-GB" sz="1200" b="1" dirty="0">
                  <a:solidFill>
                    <a:schemeClr val="bg1">
                      <a:lumMod val="65000"/>
                    </a:schemeClr>
                  </a:solidFill>
                  <a:latin typeface="+mn-lt"/>
                </a:rPr>
                <a:t>(utiliser les </a:t>
              </a:r>
              <a:r>
                <a:rPr lang="en-GB" sz="1200" b="1" dirty="0" err="1">
                  <a:solidFill>
                    <a:schemeClr val="bg1">
                      <a:lumMod val="65000"/>
                    </a:schemeClr>
                  </a:solidFill>
                  <a:latin typeface="+mn-lt"/>
                </a:rPr>
                <a:t>données</a:t>
              </a:r>
              <a:r>
                <a:rPr lang="en-GB" sz="1200" b="1" dirty="0">
                  <a:solidFill>
                    <a:schemeClr val="bg1">
                      <a:lumMod val="65000"/>
                    </a:schemeClr>
                  </a:solidFill>
                  <a:latin typeface="+mn-lt"/>
                </a:rPr>
                <a:t>)</a:t>
              </a:r>
              <a:endParaRPr lang="en-GB" sz="1200" dirty="0">
                <a:solidFill>
                  <a:schemeClr val="bg1">
                    <a:lumMod val="65000"/>
                  </a:schemeClr>
                </a:solidFill>
                <a:latin typeface="+mn-lt"/>
              </a:endParaRPr>
            </a:p>
          </p:txBody>
        </p:sp>
      </p:grpSp>
    </p:spTree>
    <p:extLst>
      <p:ext uri="{BB962C8B-B14F-4D97-AF65-F5344CB8AC3E}">
        <p14:creationId xmlns:p14="http://schemas.microsoft.com/office/powerpoint/2010/main" val="2013548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38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38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38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38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autoUpdateAnimBg="0"/>
      <p:bldP spid="463878" grpId="0" autoUpdateAnimBg="0"/>
      <p:bldP spid="463897" grpId="0" autoUpdateAnimBg="0"/>
      <p:bldP spid="463898" grpId="0" autoUpdateAnimBg="0"/>
      <p:bldP spid="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b="1" dirty="0"/>
              <a:t>Série </a:t>
            </a:r>
            <a:r>
              <a:rPr lang="en-US" b="1" dirty="0" err="1"/>
              <a:t>d’Unité</a:t>
            </a:r>
            <a:r>
              <a:rPr lang="en-US" b="1" dirty="0"/>
              <a:t> de </a:t>
            </a:r>
            <a:r>
              <a:rPr lang="en-US" b="1" dirty="0" err="1"/>
              <a:t>Cours</a:t>
            </a:r>
            <a:endParaRPr lang="en-US" b="1"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21704" y="687631"/>
            <a:ext cx="10972800" cy="369332"/>
          </a:xfrm>
          <a:prstGeom prst="rect">
            <a:avLst/>
          </a:prstGeom>
          <a:noFill/>
        </p:spPr>
        <p:txBody>
          <a:bodyPr wrap="square" rtlCol="0">
            <a:spAutoFit/>
          </a:bodyPr>
          <a:lstStyle/>
          <a:p>
            <a:r>
              <a:rPr lang="fr-FR" dirty="0"/>
              <a:t>Ces unités de cours PowerPoint, ainsi que de nombreux autres types de ressources, se trouvent dans l'</a:t>
            </a:r>
            <a:r>
              <a:rPr lang="fr-FR" dirty="0" err="1"/>
              <a:t>EduHub</a:t>
            </a:r>
            <a:r>
              <a:rPr lang="fr-FR" dirty="0"/>
              <a:t>.</a:t>
            </a:r>
          </a:p>
        </p:txBody>
      </p:sp>
      <p:sp>
        <p:nvSpPr>
          <p:cNvPr id="8" name="TextBox 7">
            <a:extLst>
              <a:ext uri="{FF2B5EF4-FFF2-40B4-BE49-F238E27FC236}">
                <a16:creationId xmlns:a16="http://schemas.microsoft.com/office/drawing/2014/main" id="{071C0716-50D5-4508-8630-116F5C6D7156}"/>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sp>
        <p:nvSpPr>
          <p:cNvPr id="10" name="TextBox 9">
            <a:extLst>
              <a:ext uri="{FF2B5EF4-FFF2-40B4-BE49-F238E27FC236}">
                <a16:creationId xmlns:a16="http://schemas.microsoft.com/office/drawing/2014/main" id="{2DB28DA1-6A0D-46DE-A9AC-CB81531B2145}"/>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11" name="Table 10">
            <a:extLst>
              <a:ext uri="{FF2B5EF4-FFF2-40B4-BE49-F238E27FC236}">
                <a16:creationId xmlns:a16="http://schemas.microsoft.com/office/drawing/2014/main" id="{7CC99EE4-45EA-4748-8ECC-92A0A98DE770}"/>
              </a:ext>
            </a:extLst>
          </p:cNvPr>
          <p:cNvGraphicFramePr>
            <a:graphicFrameLocks noGrp="1"/>
          </p:cNvGraphicFramePr>
          <p:nvPr>
            <p:extLst>
              <p:ext uri="{D42A27DB-BD31-4B8C-83A1-F6EECF244321}">
                <p14:modId xmlns:p14="http://schemas.microsoft.com/office/powerpoint/2010/main" val="1000482647"/>
              </p:ext>
            </p:extLst>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2" name="Table 11">
            <a:extLst>
              <a:ext uri="{FF2B5EF4-FFF2-40B4-BE49-F238E27FC236}">
                <a16:creationId xmlns:a16="http://schemas.microsoft.com/office/drawing/2014/main" id="{0CAB47A2-CE22-43B4-B2F4-8A32B00E2167}"/>
              </a:ext>
            </a:extLst>
          </p:cNvPr>
          <p:cNvGraphicFramePr>
            <a:graphicFrameLocks noGrp="1"/>
          </p:cNvGraphicFramePr>
          <p:nvPr>
            <p:extLst>
              <p:ext uri="{D42A27DB-BD31-4B8C-83A1-F6EECF244321}">
                <p14:modId xmlns:p14="http://schemas.microsoft.com/office/powerpoint/2010/main" val="1743885793"/>
              </p:ext>
            </p:extLst>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92784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fr-FR" b="1" dirty="0"/>
              <a:t>Objectifs pédagogiques de cette unité de cours</a:t>
            </a:r>
            <a:endParaRPr lang="en-US" b="1" dirty="0"/>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Comprendre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ce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qu’on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entend</a:t>
                      </a:r>
                      <a:r>
                        <a:rPr lang="en-GB" sz="1400" kern="1200" dirty="0">
                          <a:solidFill>
                            <a:schemeClr val="dk1"/>
                          </a:solidFill>
                          <a:effectLst/>
                          <a:latin typeface="+mn-lt"/>
                          <a:ea typeface="+mn-ea"/>
                          <a:cs typeface="+mn-cs"/>
                        </a:rPr>
                        <a:t> par </a:t>
                      </a:r>
                      <a:r>
                        <a:rPr lang="en-GB" sz="1400" kern="1200" dirty="0" err="1">
                          <a:solidFill>
                            <a:schemeClr val="dk1"/>
                          </a:solidFill>
                          <a:effectLst/>
                          <a:latin typeface="+mn-lt"/>
                          <a:ea typeface="+mn-ea"/>
                          <a:cs typeface="+mn-cs"/>
                        </a:rPr>
                        <a:t>propriétés</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et des </a:t>
                      </a:r>
                      <a:r>
                        <a:rPr lang="en-GB" sz="1400" kern="1200" dirty="0" err="1">
                          <a:solidFill>
                            <a:schemeClr val="dk1"/>
                          </a:solidFill>
                          <a:effectLst/>
                          <a:latin typeface="+mn-lt"/>
                          <a:ea typeface="+mn-ea"/>
                          <a:cs typeface="+mn-cs"/>
                        </a:rPr>
                        <a:t>procédés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L’aptitude</a:t>
                      </a:r>
                      <a:r>
                        <a:rPr lang="en-GB" sz="1400" kern="1200" dirty="0">
                          <a:solidFill>
                            <a:schemeClr val="dk1"/>
                          </a:solidFill>
                          <a:effectLst/>
                          <a:latin typeface="+mn-lt"/>
                          <a:ea typeface="+mn-ea"/>
                          <a:cs typeface="+mn-cs"/>
                        </a:rPr>
                        <a:t> à </a:t>
                      </a:r>
                      <a:r>
                        <a:rPr lang="en-GB" sz="1400" kern="1200" dirty="0" err="1">
                          <a:solidFill>
                            <a:schemeClr val="dk1"/>
                          </a:solidFill>
                          <a:effectLst/>
                          <a:latin typeface="+mn-lt"/>
                          <a:ea typeface="+mn-ea"/>
                          <a:cs typeface="+mn-cs"/>
                        </a:rPr>
                        <a:t>trouver</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données</a:t>
                      </a:r>
                      <a:r>
                        <a:rPr lang="en-GB" sz="1400" kern="1200" dirty="0">
                          <a:solidFill>
                            <a:schemeClr val="dk1"/>
                          </a:solidFill>
                          <a:effectLst/>
                          <a:latin typeface="+mn-lt"/>
                          <a:ea typeface="+mn-ea"/>
                          <a:cs typeface="+mn-cs"/>
                        </a:rPr>
                        <a:t> sur les </a:t>
                      </a:r>
                      <a:r>
                        <a:rPr lang="en-GB" sz="1400" kern="1200" dirty="0" err="1">
                          <a:solidFill>
                            <a:schemeClr val="dk1"/>
                          </a:solidFill>
                          <a:effectLst/>
                          <a:latin typeface="+mn-lt"/>
                          <a:ea typeface="+mn-ea"/>
                          <a:cs typeface="+mn-cs"/>
                        </a:rPr>
                        <a:t>propriétés</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ainsi</a:t>
                      </a:r>
                      <a:r>
                        <a:rPr lang="en-GB" sz="1400" kern="1200" dirty="0">
                          <a:solidFill>
                            <a:schemeClr val="dk1"/>
                          </a:solidFill>
                          <a:effectLst/>
                          <a:latin typeface="+mn-lt"/>
                          <a:ea typeface="+mn-ea"/>
                          <a:cs typeface="+mn-cs"/>
                        </a:rPr>
                        <a:t> que les notions </a:t>
                      </a:r>
                      <a:r>
                        <a:rPr lang="en-GB" sz="1400" kern="1200" dirty="0" err="1">
                          <a:solidFill>
                            <a:schemeClr val="dk1"/>
                          </a:solidFill>
                          <a:effectLst/>
                          <a:latin typeface="+mn-lt"/>
                          <a:ea typeface="+mn-ea"/>
                          <a:cs typeface="+mn-cs"/>
                        </a:rPr>
                        <a:t>scientifiques</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associées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Appréciation</a:t>
                      </a:r>
                      <a:r>
                        <a:rPr lang="en-GB" sz="1400" kern="1200" dirty="0">
                          <a:solidFill>
                            <a:schemeClr val="dk1"/>
                          </a:solidFill>
                          <a:effectLst/>
                          <a:latin typeface="+mn-lt"/>
                          <a:ea typeface="+mn-ea"/>
                          <a:cs typeface="+mn-cs"/>
                        </a:rPr>
                        <a:t> de la classification et de </a:t>
                      </a:r>
                      <a:r>
                        <a:rPr lang="en-GB" sz="1400" kern="1200" dirty="0" err="1">
                          <a:solidFill>
                            <a:schemeClr val="dk1"/>
                          </a:solidFill>
                          <a:effectLst/>
                          <a:latin typeface="+mn-lt"/>
                          <a:ea typeface="+mn-ea"/>
                          <a:cs typeface="+mn-cs"/>
                        </a:rPr>
                        <a:t>l’organisation</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informations</a:t>
                      </a:r>
                      <a:r>
                        <a:rPr lang="en-GB" sz="1400" kern="1200" dirty="0">
                          <a:solidFill>
                            <a:schemeClr val="dk1"/>
                          </a:solidFill>
                          <a:effectLst/>
                          <a:latin typeface="+mn-lt"/>
                          <a:ea typeface="+mn-ea"/>
                          <a:cs typeface="+mn-cs"/>
                        </a:rPr>
                        <a:t> sur les </a:t>
                      </a:r>
                      <a:r>
                        <a:rPr lang="en-GB" sz="1400" kern="1200" dirty="0" err="1">
                          <a:solidFill>
                            <a:schemeClr val="dk1"/>
                          </a:solidFill>
                          <a:effectLst/>
                          <a:latin typeface="+mn-lt"/>
                          <a:ea typeface="+mn-ea"/>
                          <a:cs typeface="+mn-cs"/>
                        </a:rPr>
                        <a:t>matériaux</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err="1">
                <a:ln>
                  <a:noFill/>
                </a:ln>
                <a:solidFill>
                  <a:srgbClr val="0C0C0C"/>
                </a:solidFill>
                <a:effectLst/>
                <a:uLnTx/>
                <a:uFillTx/>
                <a:ea typeface="+mn-ea"/>
                <a:cs typeface="+mn-cs"/>
              </a:rPr>
              <a:t>Ressources</a:t>
            </a:r>
            <a:endParaRPr kumimoji="0" lang="en-GB" sz="1800" b="1" i="0" u="none" strike="noStrike" kern="0" cap="none" spc="0" normalizeH="0" baseline="0" noProof="0" dirty="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Livre: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a:t>
            </a:r>
            <a:r>
              <a:rPr kumimoji="0" lang="en-US" sz="1400" b="0" i="0" u="none" strike="noStrike" kern="0" cap="none" spc="0" normalizeH="0" baseline="0" noProof="0" dirty="0" err="1">
                <a:ln>
                  <a:noFill/>
                </a:ln>
                <a:solidFill>
                  <a:prstClr val="black"/>
                </a:solidFill>
                <a:effectLst/>
                <a:uLnTx/>
                <a:uFillTx/>
                <a:ea typeface="+mn-ea"/>
                <a:cs typeface="+mn-cs"/>
              </a:rPr>
              <a:t>Shercliff</a:t>
            </a:r>
            <a:r>
              <a:rPr kumimoji="0" lang="en-US" sz="1400" b="0" i="0" u="none" strike="noStrike" kern="0" cap="none" spc="0" normalizeH="0" baseline="0" noProof="0" dirty="0">
                <a:ln>
                  <a:noFill/>
                </a:ln>
                <a:solidFill>
                  <a:prstClr val="black"/>
                </a:solidFill>
                <a:effectLst/>
                <a:uLnTx/>
                <a:uFillTx/>
                <a:ea typeface="+mn-ea"/>
                <a:cs typeface="+mn-cs"/>
              </a:rPr>
              <a:t>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Livre:</a:t>
            </a:r>
            <a:r>
              <a:rPr kumimoji="0" lang="en-US" sz="1400" b="0" i="0" u="none" strike="noStrike" kern="0" cap="none" spc="0" normalizeH="0" baseline="0" noProof="0" dirty="0">
                <a:ln>
                  <a:noFill/>
                </a:ln>
                <a:solidFill>
                  <a:prstClr val="black"/>
                </a:solidFill>
                <a:effectLst/>
                <a:uLnTx/>
                <a:uFillTx/>
                <a:ea typeface="+mn-ea"/>
                <a:cs typeface="+mn-cs"/>
              </a:rPr>
              <a:t>  “Materials Selection in Mechanical Design”, 5th edition by M.F. Ashby, Butterworth Heinemann, Oxford, 2016,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Livre: </a:t>
            </a:r>
            <a:r>
              <a:rPr kumimoji="0" lang="en-US" sz="1400" b="0" i="0" u="none" strike="noStrike" kern="0" cap="none" spc="0" normalizeH="0" baseline="0" noProof="0" dirty="0">
                <a:ln>
                  <a:noFill/>
                </a:ln>
                <a:solidFill>
                  <a:prstClr val="black"/>
                </a:solidFill>
                <a:effectLst/>
                <a:uLnTx/>
                <a:uFillTx/>
                <a:ea typeface="+mn-ea"/>
                <a:cs typeface="+mn-cs"/>
              </a:rPr>
              <a:t>Callister, Budinski, Askeland and others – recommended reading in records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err="1">
                <a:ln>
                  <a:noFill/>
                </a:ln>
                <a:solidFill>
                  <a:prstClr val="black"/>
                </a:solidFill>
                <a:effectLst/>
                <a:uLnTx/>
                <a:uFillTx/>
                <a:ea typeface="+mn-ea"/>
                <a:cs typeface="+mn-cs"/>
              </a:rPr>
              <a:t>Logiciel</a:t>
            </a:r>
            <a:r>
              <a:rPr kumimoji="0" lang="en-US" sz="140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rPr>
              <a:t>Ansys Granta </a:t>
            </a:r>
            <a:r>
              <a:rPr kumimoji="0" lang="en-US" sz="1400" b="0" i="0" u="none" strike="noStrike" kern="0" cap="none" spc="0" normalizeH="0" baseline="0" noProof="0" dirty="0" err="1">
                <a:ln>
                  <a:noFill/>
                </a:ln>
                <a:solidFill>
                  <a:prstClr val="black"/>
                </a:solidFill>
                <a:effectLst/>
                <a:uLnTx/>
                <a:uFillTx/>
                <a:ea typeface="+mn-ea"/>
                <a:cs typeface="+mn-cs"/>
              </a:rPr>
              <a:t>EduPack</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hlinkClick r:id="rId3"/>
              </a:rPr>
              <a:t>www.ansys.com/products/materials/granta-edupack/</a:t>
            </a:r>
            <a:r>
              <a:rPr kumimoji="0" lang="en-US" sz="1400" b="0" i="0" u="none" strike="noStrike" kern="0" cap="none" spc="0" normalizeH="0" baseline="0" noProof="0" dirty="0">
                <a:ln>
                  <a:noFill/>
                </a:ln>
                <a:solidFill>
                  <a:prstClr val="black"/>
                </a:solidFill>
                <a:effectLst/>
                <a:uLnTx/>
                <a:uFillTx/>
                <a:ea typeface="+mn-ea"/>
                <a:cs typeface="+mn-cs"/>
              </a:rPr>
              <a:t>) </a:t>
            </a:r>
            <a:endParaRPr lang="en-GB" sz="1400" b="0" i="1" kern="0" dirty="0">
              <a:solidFill>
                <a:prstClr val="black"/>
              </a:solidFil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6076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b="1" dirty="0" err="1"/>
              <a:t>Sommaire</a:t>
            </a:r>
            <a:r>
              <a:rPr lang="en-US" b="1" dirty="0"/>
              <a:t> de </a:t>
            </a:r>
            <a:r>
              <a:rPr lang="en-US" b="1" dirty="0" err="1"/>
              <a:t>l’unité</a:t>
            </a:r>
            <a:r>
              <a:rPr lang="en-US" b="1" dirty="0"/>
              <a:t> de lecture 2</a:t>
            </a:r>
          </a:p>
        </p:txBody>
      </p:sp>
      <p:sp>
        <p:nvSpPr>
          <p:cNvPr id="10" name="Text Placeholder 9">
            <a:extLst>
              <a:ext uri="{FF2B5EF4-FFF2-40B4-BE49-F238E27FC236}">
                <a16:creationId xmlns:a16="http://schemas.microsoft.com/office/drawing/2014/main" id="{3344733F-28EA-466B-B5F6-8D9BD238A417}"/>
              </a:ext>
            </a:extLst>
          </p:cNvPr>
          <p:cNvSpPr>
            <a:spLocks noGrp="1"/>
          </p:cNvSpPr>
          <p:nvPr>
            <p:ph type="body" sz="quarter" idx="13"/>
          </p:nvPr>
        </p:nvSpPr>
        <p:spPr>
          <a:xfrm>
            <a:off x="6096000" y="2139156"/>
            <a:ext cx="5486400" cy="2729948"/>
          </a:xfrm>
        </p:spPr>
        <p:txBody>
          <a:bodyPr>
            <a:normAutofit/>
          </a:bodyPr>
          <a:lstStyle/>
          <a:p>
            <a:pPr>
              <a:buClr>
                <a:srgbClr val="FFB71B"/>
              </a:buClr>
              <a:buFont typeface="Wingdings" panose="05000000000000000000" pitchFamily="2" charset="2"/>
              <a:buChar char="§"/>
            </a:pPr>
            <a:r>
              <a:rPr lang="fr-FR" sz="2000" dirty="0"/>
              <a:t>Explorer les relations : les graphiques de propriétés</a:t>
            </a:r>
          </a:p>
          <a:p>
            <a:pPr>
              <a:buClr>
                <a:srgbClr val="FFB71B"/>
              </a:buClr>
              <a:buFont typeface="Wingdings" panose="05000000000000000000" pitchFamily="2" charset="2"/>
              <a:buChar char="§"/>
            </a:pPr>
            <a:r>
              <a:rPr lang="fr-FR" sz="2000" dirty="0"/>
              <a:t>Construire des graphiques</a:t>
            </a:r>
          </a:p>
          <a:p>
            <a:pPr>
              <a:buClr>
                <a:srgbClr val="FFB71B"/>
              </a:buClr>
              <a:buFont typeface="Wingdings" panose="05000000000000000000" pitchFamily="2" charset="2"/>
              <a:buChar char="§"/>
            </a:pPr>
            <a:r>
              <a:rPr lang="fr-FR" sz="2000" dirty="0"/>
              <a:t> Sous-ensembles personnalisés, ajouter votre propre matériau</a:t>
            </a:r>
          </a:p>
          <a:p>
            <a:pPr>
              <a:buClr>
                <a:srgbClr val="FFB71B"/>
              </a:buClr>
              <a:buFont typeface="Wingdings" panose="05000000000000000000" pitchFamily="2" charset="2"/>
              <a:buChar char="§"/>
            </a:pPr>
            <a:r>
              <a:rPr lang="fr-FR" sz="2000" dirty="0"/>
              <a:t>Rédiger un rapport</a:t>
            </a:r>
          </a:p>
        </p:txBody>
      </p:sp>
      <p:pic>
        <p:nvPicPr>
          <p:cNvPr id="8" name="Picture 43">
            <a:extLst>
              <a:ext uri="{FF2B5EF4-FFF2-40B4-BE49-F238E27FC236}">
                <a16:creationId xmlns:a16="http://schemas.microsoft.com/office/drawing/2014/main" id="{0EE21B4C-7776-4A45-A315-954F64DA0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43" y="2139156"/>
            <a:ext cx="3783013"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721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6A5A01-CA3E-4E69-8C8B-70DA384B66B0}"/>
              </a:ext>
            </a:extLst>
          </p:cNvPr>
          <p:cNvSpPr>
            <a:spLocks noGrp="1"/>
          </p:cNvSpPr>
          <p:nvPr>
            <p:ph type="sldNum" sz="quarter" idx="11"/>
          </p:nvPr>
        </p:nvSpPr>
        <p:spPr/>
        <p:txBody>
          <a:bodyPr/>
          <a:lstStyle/>
          <a:p>
            <a:fld id="{F0D23093-2AB0-F74C-B865-1A12A15B650E}" type="slidenum">
              <a:rPr lang="en-US" smtClean="0">
                <a:latin typeface="+mn-lt"/>
              </a:rPr>
              <a:pPr/>
              <a:t>4</a:t>
            </a:fld>
            <a:endParaRPr lang="en-US">
              <a:latin typeface="+mn-lt"/>
            </a:endParaRPr>
          </a:p>
        </p:txBody>
      </p:sp>
      <p:sp>
        <p:nvSpPr>
          <p:cNvPr id="6" name="Title 5">
            <a:extLst>
              <a:ext uri="{FF2B5EF4-FFF2-40B4-BE49-F238E27FC236}">
                <a16:creationId xmlns:a16="http://schemas.microsoft.com/office/drawing/2014/main" id="{B3C4F46E-07B5-4698-8F67-31C1C47A538C}"/>
              </a:ext>
            </a:extLst>
          </p:cNvPr>
          <p:cNvSpPr>
            <a:spLocks noGrp="1"/>
          </p:cNvSpPr>
          <p:nvPr>
            <p:ph type="title"/>
          </p:nvPr>
        </p:nvSpPr>
        <p:spPr/>
        <p:txBody>
          <a:bodyPr/>
          <a:lstStyle/>
          <a:p>
            <a:r>
              <a:rPr lang="en-US" b="1" dirty="0" err="1">
                <a:latin typeface="+mn-lt"/>
              </a:rPr>
              <a:t>Graphiques</a:t>
            </a:r>
            <a:r>
              <a:rPr lang="en-US" b="1" dirty="0">
                <a:latin typeface="+mn-lt"/>
              </a:rPr>
              <a:t> à barres</a:t>
            </a:r>
          </a:p>
        </p:txBody>
      </p:sp>
      <p:grpSp>
        <p:nvGrpSpPr>
          <p:cNvPr id="8" name="Group 131">
            <a:extLst>
              <a:ext uri="{FF2B5EF4-FFF2-40B4-BE49-F238E27FC236}">
                <a16:creationId xmlns:a16="http://schemas.microsoft.com/office/drawing/2014/main" id="{8E959D3D-8527-480F-BC12-2E9B7CEB8C15}"/>
              </a:ext>
            </a:extLst>
          </p:cNvPr>
          <p:cNvGrpSpPr>
            <a:grpSpLocks/>
          </p:cNvGrpSpPr>
          <p:nvPr/>
        </p:nvGrpSpPr>
        <p:grpSpPr bwMode="auto">
          <a:xfrm>
            <a:off x="1446212" y="1812353"/>
            <a:ext cx="8064501" cy="3954463"/>
            <a:chOff x="117" y="1166"/>
            <a:chExt cx="5080" cy="2491"/>
          </a:xfrm>
        </p:grpSpPr>
        <p:grpSp>
          <p:nvGrpSpPr>
            <p:cNvPr id="9" name="Group 123">
              <a:extLst>
                <a:ext uri="{FF2B5EF4-FFF2-40B4-BE49-F238E27FC236}">
                  <a16:creationId xmlns:a16="http://schemas.microsoft.com/office/drawing/2014/main" id="{F970BF22-7192-414C-9C6D-5E20FC4C6023}"/>
                </a:ext>
              </a:extLst>
            </p:cNvPr>
            <p:cNvGrpSpPr>
              <a:grpSpLocks/>
            </p:cNvGrpSpPr>
            <p:nvPr/>
          </p:nvGrpSpPr>
          <p:grpSpPr bwMode="auto">
            <a:xfrm>
              <a:off x="817" y="1172"/>
              <a:ext cx="4380" cy="2485"/>
              <a:chOff x="705" y="1172"/>
              <a:chExt cx="4380" cy="2485"/>
            </a:xfrm>
          </p:grpSpPr>
          <p:sp>
            <p:nvSpPr>
              <p:cNvPr id="11" name="Rectangle 5">
                <a:extLst>
                  <a:ext uri="{FF2B5EF4-FFF2-40B4-BE49-F238E27FC236}">
                    <a16:creationId xmlns:a16="http://schemas.microsoft.com/office/drawing/2014/main" id="{75979643-71FF-4B21-9CDE-783AA94089EA}"/>
                  </a:ext>
                </a:extLst>
              </p:cNvPr>
              <p:cNvSpPr>
                <a:spLocks noChangeArrowheads="1"/>
              </p:cNvSpPr>
              <p:nvPr/>
            </p:nvSpPr>
            <p:spPr bwMode="auto">
              <a:xfrm>
                <a:off x="1211" y="1250"/>
                <a:ext cx="3874" cy="23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Text Box 6">
                <a:extLst>
                  <a:ext uri="{FF2B5EF4-FFF2-40B4-BE49-F238E27FC236}">
                    <a16:creationId xmlns:a16="http://schemas.microsoft.com/office/drawing/2014/main" id="{89F8C4F5-B6EB-4C16-8747-FF9B249C09D4}"/>
                  </a:ext>
                </a:extLst>
              </p:cNvPr>
              <p:cNvSpPr txBox="1">
                <a:spLocks noChangeArrowheads="1"/>
              </p:cNvSpPr>
              <p:nvPr/>
            </p:nvSpPr>
            <p:spPr bwMode="auto">
              <a:xfrm>
                <a:off x="1274" y="3371"/>
                <a:ext cx="380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600" b="1" dirty="0">
                    <a:latin typeface="+mn-lt"/>
                  </a:rPr>
                  <a:t>     </a:t>
                </a:r>
                <a:r>
                  <a:rPr lang="en-GB" sz="1600" b="1" dirty="0" err="1">
                    <a:latin typeface="+mn-lt"/>
                  </a:rPr>
                  <a:t>Métaux</a:t>
                </a:r>
                <a:r>
                  <a:rPr lang="en-GB" sz="1600" b="1" dirty="0">
                    <a:latin typeface="+mn-lt"/>
                  </a:rPr>
                  <a:t>                </a:t>
                </a:r>
                <a:r>
                  <a:rPr lang="en-GB" sz="1600" b="1" dirty="0" err="1">
                    <a:latin typeface="+mn-lt"/>
                  </a:rPr>
                  <a:t>Polymères</a:t>
                </a:r>
                <a:r>
                  <a:rPr lang="en-GB" sz="1600" b="1" dirty="0">
                    <a:latin typeface="+mn-lt"/>
                  </a:rPr>
                  <a:t>                </a:t>
                </a:r>
                <a:r>
                  <a:rPr lang="en-GB" sz="1600" b="1" dirty="0" err="1">
                    <a:latin typeface="+mn-lt"/>
                  </a:rPr>
                  <a:t>Céramiques</a:t>
                </a:r>
                <a:r>
                  <a:rPr lang="en-GB" sz="1600" b="1" dirty="0">
                    <a:latin typeface="+mn-lt"/>
                  </a:rPr>
                  <a:t>              </a:t>
                </a:r>
                <a:r>
                  <a:rPr lang="en-GB" sz="1600" b="1" dirty="0" err="1">
                    <a:latin typeface="+mn-lt"/>
                  </a:rPr>
                  <a:t>Hybrides</a:t>
                </a:r>
                <a:endParaRPr lang="en-GB" dirty="0">
                  <a:latin typeface="+mn-lt"/>
                </a:endParaRPr>
              </a:p>
            </p:txBody>
          </p:sp>
          <p:sp>
            <p:nvSpPr>
              <p:cNvPr id="13" name="Line 7">
                <a:extLst>
                  <a:ext uri="{FF2B5EF4-FFF2-40B4-BE49-F238E27FC236}">
                    <a16:creationId xmlns:a16="http://schemas.microsoft.com/office/drawing/2014/main" id="{9C7E52BF-F012-4702-A40C-F71F95DD0F54}"/>
                  </a:ext>
                </a:extLst>
              </p:cNvPr>
              <p:cNvSpPr>
                <a:spLocks noChangeShapeType="1"/>
              </p:cNvSpPr>
              <p:nvPr/>
            </p:nvSpPr>
            <p:spPr bwMode="auto">
              <a:xfrm flipV="1">
                <a:off x="2156" y="1243"/>
                <a:ext cx="0" cy="2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 name="Line 8">
                <a:extLst>
                  <a:ext uri="{FF2B5EF4-FFF2-40B4-BE49-F238E27FC236}">
                    <a16:creationId xmlns:a16="http://schemas.microsoft.com/office/drawing/2014/main" id="{7DC68FED-7B0F-417D-9AAF-1BE085D7C946}"/>
                  </a:ext>
                </a:extLst>
              </p:cNvPr>
              <p:cNvSpPr>
                <a:spLocks noChangeShapeType="1"/>
              </p:cNvSpPr>
              <p:nvPr/>
            </p:nvSpPr>
            <p:spPr bwMode="auto">
              <a:xfrm flipH="1" flipV="1">
                <a:off x="3150" y="1243"/>
                <a:ext cx="2" cy="2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 name="Line 9">
                <a:extLst>
                  <a:ext uri="{FF2B5EF4-FFF2-40B4-BE49-F238E27FC236}">
                    <a16:creationId xmlns:a16="http://schemas.microsoft.com/office/drawing/2014/main" id="{E051AC11-6138-43D5-ACF5-AB12F674F5AF}"/>
                  </a:ext>
                </a:extLst>
              </p:cNvPr>
              <p:cNvSpPr>
                <a:spLocks noChangeShapeType="1"/>
              </p:cNvSpPr>
              <p:nvPr/>
            </p:nvSpPr>
            <p:spPr bwMode="auto">
              <a:xfrm>
                <a:off x="4164" y="1258"/>
                <a:ext cx="2" cy="23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 name="Line 27">
                <a:extLst>
                  <a:ext uri="{FF2B5EF4-FFF2-40B4-BE49-F238E27FC236}">
                    <a16:creationId xmlns:a16="http://schemas.microsoft.com/office/drawing/2014/main" id="{8BCEE95D-165D-43AD-ADA2-61D16F26DE1C}"/>
                  </a:ext>
                </a:extLst>
              </p:cNvPr>
              <p:cNvSpPr>
                <a:spLocks noChangeShapeType="1"/>
              </p:cNvSpPr>
              <p:nvPr/>
            </p:nvSpPr>
            <p:spPr bwMode="auto">
              <a:xfrm flipV="1">
                <a:off x="2290" y="2585"/>
                <a:ext cx="78" cy="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Line 28">
                <a:extLst>
                  <a:ext uri="{FF2B5EF4-FFF2-40B4-BE49-F238E27FC236}">
                    <a16:creationId xmlns:a16="http://schemas.microsoft.com/office/drawing/2014/main" id="{0F1DD777-ED98-4D8C-93B5-93B800D3B138}"/>
                  </a:ext>
                </a:extLst>
              </p:cNvPr>
              <p:cNvSpPr>
                <a:spLocks noChangeShapeType="1"/>
              </p:cNvSpPr>
              <p:nvPr/>
            </p:nvSpPr>
            <p:spPr bwMode="auto">
              <a:xfrm>
                <a:off x="2277" y="2777"/>
                <a:ext cx="0" cy="38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29">
                <a:extLst>
                  <a:ext uri="{FF2B5EF4-FFF2-40B4-BE49-F238E27FC236}">
                    <a16:creationId xmlns:a16="http://schemas.microsoft.com/office/drawing/2014/main" id="{1CD28CAA-0762-4FFC-81FA-59F9066E57D7}"/>
                  </a:ext>
                </a:extLst>
              </p:cNvPr>
              <p:cNvSpPr>
                <a:spLocks noChangeShapeType="1"/>
              </p:cNvSpPr>
              <p:nvPr/>
            </p:nvSpPr>
            <p:spPr bwMode="auto">
              <a:xfrm>
                <a:off x="2492" y="2930"/>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30">
                <a:extLst>
                  <a:ext uri="{FF2B5EF4-FFF2-40B4-BE49-F238E27FC236}">
                    <a16:creationId xmlns:a16="http://schemas.microsoft.com/office/drawing/2014/main" id="{E7C65531-F8D7-4433-9010-37474833DE88}"/>
                  </a:ext>
                </a:extLst>
              </p:cNvPr>
              <p:cNvSpPr>
                <a:spLocks noChangeShapeType="1"/>
              </p:cNvSpPr>
              <p:nvPr/>
            </p:nvSpPr>
            <p:spPr bwMode="auto">
              <a:xfrm>
                <a:off x="2693" y="3123"/>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31">
                <a:extLst>
                  <a:ext uri="{FF2B5EF4-FFF2-40B4-BE49-F238E27FC236}">
                    <a16:creationId xmlns:a16="http://schemas.microsoft.com/office/drawing/2014/main" id="{BCFAF4EA-6703-400E-9926-0126B7F1D361}"/>
                  </a:ext>
                </a:extLst>
              </p:cNvPr>
              <p:cNvSpPr>
                <a:spLocks noChangeShapeType="1"/>
              </p:cNvSpPr>
              <p:nvPr/>
            </p:nvSpPr>
            <p:spPr bwMode="auto">
              <a:xfrm>
                <a:off x="2797" y="3123"/>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32">
                <a:extLst>
                  <a:ext uri="{FF2B5EF4-FFF2-40B4-BE49-F238E27FC236}">
                    <a16:creationId xmlns:a16="http://schemas.microsoft.com/office/drawing/2014/main" id="{D456893A-EF2F-4E03-AF52-8FBB8B41C5C9}"/>
                  </a:ext>
                </a:extLst>
              </p:cNvPr>
              <p:cNvSpPr>
                <a:spLocks noChangeShapeType="1"/>
              </p:cNvSpPr>
              <p:nvPr/>
            </p:nvSpPr>
            <p:spPr bwMode="auto">
              <a:xfrm>
                <a:off x="2895" y="3162"/>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33">
                <a:extLst>
                  <a:ext uri="{FF2B5EF4-FFF2-40B4-BE49-F238E27FC236}">
                    <a16:creationId xmlns:a16="http://schemas.microsoft.com/office/drawing/2014/main" id="{FCDCB471-10EB-46EF-A967-8F652AB405F0}"/>
                  </a:ext>
                </a:extLst>
              </p:cNvPr>
              <p:cNvSpPr>
                <a:spLocks noChangeShapeType="1"/>
              </p:cNvSpPr>
              <p:nvPr/>
            </p:nvSpPr>
            <p:spPr bwMode="auto">
              <a:xfrm>
                <a:off x="3018" y="3207"/>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34">
                <a:extLst>
                  <a:ext uri="{FF2B5EF4-FFF2-40B4-BE49-F238E27FC236}">
                    <a16:creationId xmlns:a16="http://schemas.microsoft.com/office/drawing/2014/main" id="{71164A46-D3D4-4F36-8147-D97250727848}"/>
                  </a:ext>
                </a:extLst>
              </p:cNvPr>
              <p:cNvSpPr>
                <a:spLocks noChangeShapeType="1"/>
              </p:cNvSpPr>
              <p:nvPr/>
            </p:nvSpPr>
            <p:spPr bwMode="auto">
              <a:xfrm>
                <a:off x="2394" y="2848"/>
                <a:ext cx="0" cy="326"/>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Line 35">
                <a:extLst>
                  <a:ext uri="{FF2B5EF4-FFF2-40B4-BE49-F238E27FC236}">
                    <a16:creationId xmlns:a16="http://schemas.microsoft.com/office/drawing/2014/main" id="{30F0982A-4F9B-4DED-83C3-A8E32E958ECA}"/>
                  </a:ext>
                </a:extLst>
              </p:cNvPr>
              <p:cNvSpPr>
                <a:spLocks noChangeShapeType="1"/>
              </p:cNvSpPr>
              <p:nvPr/>
            </p:nvSpPr>
            <p:spPr bwMode="auto">
              <a:xfrm>
                <a:off x="2589" y="2949"/>
                <a:ext cx="0" cy="278"/>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5" name="Text Box 36">
                <a:extLst>
                  <a:ext uri="{FF2B5EF4-FFF2-40B4-BE49-F238E27FC236}">
                    <a16:creationId xmlns:a16="http://schemas.microsoft.com/office/drawing/2014/main" id="{3ED2A47A-3C52-4CF2-B936-B8B437AD774D}"/>
                  </a:ext>
                </a:extLst>
              </p:cNvPr>
              <p:cNvSpPr txBox="1">
                <a:spLocks noChangeArrowheads="1"/>
              </p:cNvSpPr>
              <p:nvPr/>
            </p:nvSpPr>
            <p:spPr bwMode="auto">
              <a:xfrm>
                <a:off x="2195" y="2427"/>
                <a:ext cx="3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PEEK</a:t>
                </a:r>
                <a:endParaRPr lang="en-GB">
                  <a:latin typeface="+mn-lt"/>
                </a:endParaRPr>
              </a:p>
            </p:txBody>
          </p:sp>
          <p:sp>
            <p:nvSpPr>
              <p:cNvPr id="26" name="Line 37">
                <a:extLst>
                  <a:ext uri="{FF2B5EF4-FFF2-40B4-BE49-F238E27FC236}">
                    <a16:creationId xmlns:a16="http://schemas.microsoft.com/office/drawing/2014/main" id="{6AFDE6C8-1C9F-40E0-9DCE-0CA3C0C6C21F}"/>
                  </a:ext>
                </a:extLst>
              </p:cNvPr>
              <p:cNvSpPr>
                <a:spLocks noChangeShapeType="1"/>
              </p:cNvSpPr>
              <p:nvPr/>
            </p:nvSpPr>
            <p:spPr bwMode="auto">
              <a:xfrm flipV="1">
                <a:off x="2583" y="2812"/>
                <a:ext cx="97" cy="1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 name="Text Box 38">
                <a:extLst>
                  <a:ext uri="{FF2B5EF4-FFF2-40B4-BE49-F238E27FC236}">
                    <a16:creationId xmlns:a16="http://schemas.microsoft.com/office/drawing/2014/main" id="{294CCBF3-B030-4047-A2AF-1AE926872FE1}"/>
                  </a:ext>
                </a:extLst>
              </p:cNvPr>
              <p:cNvSpPr txBox="1">
                <a:spLocks noChangeArrowheads="1"/>
              </p:cNvSpPr>
              <p:nvPr/>
            </p:nvSpPr>
            <p:spPr bwMode="auto">
              <a:xfrm>
                <a:off x="2540" y="2635"/>
                <a:ext cx="2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PP</a:t>
                </a:r>
                <a:endParaRPr lang="en-GB">
                  <a:latin typeface="+mn-lt"/>
                </a:endParaRPr>
              </a:p>
            </p:txBody>
          </p:sp>
          <p:sp>
            <p:nvSpPr>
              <p:cNvPr id="28" name="Line 39">
                <a:extLst>
                  <a:ext uri="{FF2B5EF4-FFF2-40B4-BE49-F238E27FC236}">
                    <a16:creationId xmlns:a16="http://schemas.microsoft.com/office/drawing/2014/main" id="{71B70885-09B4-4383-A27D-E4ED8F270B8F}"/>
                  </a:ext>
                </a:extLst>
              </p:cNvPr>
              <p:cNvSpPr>
                <a:spLocks noChangeShapeType="1"/>
              </p:cNvSpPr>
              <p:nvPr/>
            </p:nvSpPr>
            <p:spPr bwMode="auto">
              <a:xfrm flipV="1">
                <a:off x="2888" y="3085"/>
                <a:ext cx="59"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9" name="Text Box 40">
                <a:extLst>
                  <a:ext uri="{FF2B5EF4-FFF2-40B4-BE49-F238E27FC236}">
                    <a16:creationId xmlns:a16="http://schemas.microsoft.com/office/drawing/2014/main" id="{DB21A242-12D7-4ABF-90E6-D65A70200122}"/>
                  </a:ext>
                </a:extLst>
              </p:cNvPr>
              <p:cNvSpPr txBox="1">
                <a:spLocks noChangeArrowheads="1"/>
              </p:cNvSpPr>
              <p:nvPr/>
            </p:nvSpPr>
            <p:spPr bwMode="auto">
              <a:xfrm>
                <a:off x="2676" y="2888"/>
                <a:ext cx="33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PTFE</a:t>
                </a:r>
                <a:endParaRPr lang="en-GB">
                  <a:latin typeface="+mn-lt"/>
                </a:endParaRPr>
              </a:p>
            </p:txBody>
          </p:sp>
          <p:sp>
            <p:nvSpPr>
              <p:cNvPr id="30" name="Line 42">
                <a:extLst>
                  <a:ext uri="{FF2B5EF4-FFF2-40B4-BE49-F238E27FC236}">
                    <a16:creationId xmlns:a16="http://schemas.microsoft.com/office/drawing/2014/main" id="{9913839E-245C-49BD-985E-1A4C1ADDBF3B}"/>
                  </a:ext>
                </a:extLst>
              </p:cNvPr>
              <p:cNvSpPr>
                <a:spLocks noChangeShapeType="1"/>
              </p:cNvSpPr>
              <p:nvPr/>
            </p:nvSpPr>
            <p:spPr bwMode="auto">
              <a:xfrm flipH="1">
                <a:off x="3265" y="1340"/>
                <a:ext cx="0" cy="217"/>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Line 43">
                <a:extLst>
                  <a:ext uri="{FF2B5EF4-FFF2-40B4-BE49-F238E27FC236}">
                    <a16:creationId xmlns:a16="http://schemas.microsoft.com/office/drawing/2014/main" id="{5E59EC6A-152E-4CC7-B3AD-3C44B8F34F1A}"/>
                  </a:ext>
                </a:extLst>
              </p:cNvPr>
              <p:cNvSpPr>
                <a:spLocks noChangeShapeType="1"/>
              </p:cNvSpPr>
              <p:nvPr/>
            </p:nvSpPr>
            <p:spPr bwMode="auto">
              <a:xfrm>
                <a:off x="3461" y="1507"/>
                <a:ext cx="6" cy="219"/>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 name="Line 44">
                <a:extLst>
                  <a:ext uri="{FF2B5EF4-FFF2-40B4-BE49-F238E27FC236}">
                    <a16:creationId xmlns:a16="http://schemas.microsoft.com/office/drawing/2014/main" id="{F34726B8-6A69-429F-8A48-8643D6FCB7C0}"/>
                  </a:ext>
                </a:extLst>
              </p:cNvPr>
              <p:cNvSpPr>
                <a:spLocks noChangeShapeType="1"/>
              </p:cNvSpPr>
              <p:nvPr/>
            </p:nvSpPr>
            <p:spPr bwMode="auto">
              <a:xfrm flipH="1">
                <a:off x="3571" y="1587"/>
                <a:ext cx="0" cy="218"/>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 name="Line 45">
                <a:extLst>
                  <a:ext uri="{FF2B5EF4-FFF2-40B4-BE49-F238E27FC236}">
                    <a16:creationId xmlns:a16="http://schemas.microsoft.com/office/drawing/2014/main" id="{E749C288-4889-4A4F-95A2-049A0EC7B3D8}"/>
                  </a:ext>
                </a:extLst>
              </p:cNvPr>
              <p:cNvSpPr>
                <a:spLocks noChangeShapeType="1"/>
              </p:cNvSpPr>
              <p:nvPr/>
            </p:nvSpPr>
            <p:spPr bwMode="auto">
              <a:xfrm flipH="1">
                <a:off x="3675" y="1542"/>
                <a:ext cx="0" cy="302"/>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 name="Line 46">
                <a:extLst>
                  <a:ext uri="{FF2B5EF4-FFF2-40B4-BE49-F238E27FC236}">
                    <a16:creationId xmlns:a16="http://schemas.microsoft.com/office/drawing/2014/main" id="{932ABB93-54FF-4181-A185-0D31BF117E7D}"/>
                  </a:ext>
                </a:extLst>
              </p:cNvPr>
              <p:cNvSpPr>
                <a:spLocks noChangeShapeType="1"/>
              </p:cNvSpPr>
              <p:nvPr/>
            </p:nvSpPr>
            <p:spPr bwMode="auto">
              <a:xfrm flipH="1">
                <a:off x="3772" y="1666"/>
                <a:ext cx="0" cy="218"/>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 name="Line 47">
                <a:extLst>
                  <a:ext uri="{FF2B5EF4-FFF2-40B4-BE49-F238E27FC236}">
                    <a16:creationId xmlns:a16="http://schemas.microsoft.com/office/drawing/2014/main" id="{C98BCA53-988E-469A-A212-C69ED1BC12A0}"/>
                  </a:ext>
                </a:extLst>
              </p:cNvPr>
              <p:cNvSpPr>
                <a:spLocks noChangeShapeType="1"/>
              </p:cNvSpPr>
              <p:nvPr/>
            </p:nvSpPr>
            <p:spPr bwMode="auto">
              <a:xfrm flipH="1">
                <a:off x="3889" y="1711"/>
                <a:ext cx="0" cy="217"/>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 name="Line 48">
                <a:extLst>
                  <a:ext uri="{FF2B5EF4-FFF2-40B4-BE49-F238E27FC236}">
                    <a16:creationId xmlns:a16="http://schemas.microsoft.com/office/drawing/2014/main" id="{E5E0EA3A-AD56-4FBC-B5F9-E40E3441971F}"/>
                  </a:ext>
                </a:extLst>
              </p:cNvPr>
              <p:cNvSpPr>
                <a:spLocks noChangeShapeType="1"/>
              </p:cNvSpPr>
              <p:nvPr/>
            </p:nvSpPr>
            <p:spPr bwMode="auto">
              <a:xfrm flipH="1">
                <a:off x="3987" y="1724"/>
                <a:ext cx="0" cy="217"/>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7" name="Line 49">
                <a:extLst>
                  <a:ext uri="{FF2B5EF4-FFF2-40B4-BE49-F238E27FC236}">
                    <a16:creationId xmlns:a16="http://schemas.microsoft.com/office/drawing/2014/main" id="{DDE80378-FBCC-4A4C-98A9-42ACB0FAE4BC}"/>
                  </a:ext>
                </a:extLst>
              </p:cNvPr>
              <p:cNvSpPr>
                <a:spLocks noChangeShapeType="1"/>
              </p:cNvSpPr>
              <p:nvPr/>
            </p:nvSpPr>
            <p:spPr bwMode="auto">
              <a:xfrm flipH="1">
                <a:off x="3363" y="1448"/>
                <a:ext cx="0" cy="302"/>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8" name="Line 50">
                <a:extLst>
                  <a:ext uri="{FF2B5EF4-FFF2-40B4-BE49-F238E27FC236}">
                    <a16:creationId xmlns:a16="http://schemas.microsoft.com/office/drawing/2014/main" id="{082AD1B6-23FF-4CCB-9F50-E89D18AE5F06}"/>
                  </a:ext>
                </a:extLst>
              </p:cNvPr>
              <p:cNvSpPr>
                <a:spLocks noChangeShapeType="1"/>
              </p:cNvSpPr>
              <p:nvPr/>
            </p:nvSpPr>
            <p:spPr bwMode="auto">
              <a:xfrm flipV="1">
                <a:off x="3265" y="1372"/>
                <a:ext cx="156"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Text Box 51">
                <a:extLst>
                  <a:ext uri="{FF2B5EF4-FFF2-40B4-BE49-F238E27FC236}">
                    <a16:creationId xmlns:a16="http://schemas.microsoft.com/office/drawing/2014/main" id="{3181DAB9-3DB7-4FB5-A30D-F85630EF528C}"/>
                  </a:ext>
                </a:extLst>
              </p:cNvPr>
              <p:cNvSpPr txBox="1">
                <a:spLocks noChangeArrowheads="1"/>
              </p:cNvSpPr>
              <p:nvPr/>
            </p:nvSpPr>
            <p:spPr bwMode="auto">
              <a:xfrm>
                <a:off x="3373" y="1265"/>
                <a:ext cx="27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WC</a:t>
                </a:r>
                <a:endParaRPr lang="en-GB">
                  <a:latin typeface="+mn-lt"/>
                </a:endParaRPr>
              </a:p>
            </p:txBody>
          </p:sp>
          <p:sp>
            <p:nvSpPr>
              <p:cNvPr id="40" name="Line 52">
                <a:extLst>
                  <a:ext uri="{FF2B5EF4-FFF2-40B4-BE49-F238E27FC236}">
                    <a16:creationId xmlns:a16="http://schemas.microsoft.com/office/drawing/2014/main" id="{1DBF2B7D-471E-461D-932B-D59EABD2BB59}"/>
                  </a:ext>
                </a:extLst>
              </p:cNvPr>
              <p:cNvSpPr>
                <a:spLocks noChangeShapeType="1"/>
              </p:cNvSpPr>
              <p:nvPr/>
            </p:nvSpPr>
            <p:spPr bwMode="auto">
              <a:xfrm>
                <a:off x="4104" y="1919"/>
                <a:ext cx="0" cy="23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 name="Text Box 53">
                <a:extLst>
                  <a:ext uri="{FF2B5EF4-FFF2-40B4-BE49-F238E27FC236}">
                    <a16:creationId xmlns:a16="http://schemas.microsoft.com/office/drawing/2014/main" id="{F6F6303F-999C-4BAB-935D-42FB45F4A8FE}"/>
                  </a:ext>
                </a:extLst>
              </p:cNvPr>
              <p:cNvSpPr txBox="1">
                <a:spLocks noChangeArrowheads="1"/>
              </p:cNvSpPr>
              <p:nvPr/>
            </p:nvSpPr>
            <p:spPr bwMode="auto">
              <a:xfrm>
                <a:off x="3235" y="1947"/>
                <a:ext cx="5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dirty="0" err="1">
                    <a:latin typeface="+mn-lt"/>
                  </a:rPr>
                  <a:t>Alumine</a:t>
                </a:r>
                <a:endParaRPr lang="en-GB" dirty="0">
                  <a:latin typeface="+mn-lt"/>
                </a:endParaRPr>
              </a:p>
            </p:txBody>
          </p:sp>
          <p:sp>
            <p:nvSpPr>
              <p:cNvPr id="42" name="Text Box 54">
                <a:extLst>
                  <a:ext uri="{FF2B5EF4-FFF2-40B4-BE49-F238E27FC236}">
                    <a16:creationId xmlns:a16="http://schemas.microsoft.com/office/drawing/2014/main" id="{55AFBEC9-5DA4-46AC-A371-295D803D978F}"/>
                  </a:ext>
                </a:extLst>
              </p:cNvPr>
              <p:cNvSpPr txBox="1">
                <a:spLocks noChangeArrowheads="1"/>
              </p:cNvSpPr>
              <p:nvPr/>
            </p:nvSpPr>
            <p:spPr bwMode="auto">
              <a:xfrm>
                <a:off x="3663" y="2240"/>
                <a:ext cx="3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dirty="0" err="1">
                    <a:latin typeface="+mn-lt"/>
                  </a:rPr>
                  <a:t>Verre</a:t>
                </a:r>
                <a:endParaRPr lang="en-GB" dirty="0">
                  <a:latin typeface="+mn-lt"/>
                </a:endParaRPr>
              </a:p>
            </p:txBody>
          </p:sp>
          <p:sp>
            <p:nvSpPr>
              <p:cNvPr id="43" name="Line 55">
                <a:extLst>
                  <a:ext uri="{FF2B5EF4-FFF2-40B4-BE49-F238E27FC236}">
                    <a16:creationId xmlns:a16="http://schemas.microsoft.com/office/drawing/2014/main" id="{ACA33FF8-12B5-4F6C-B96E-9185E1D963DE}"/>
                  </a:ext>
                </a:extLst>
              </p:cNvPr>
              <p:cNvSpPr>
                <a:spLocks noChangeShapeType="1"/>
              </p:cNvSpPr>
              <p:nvPr/>
            </p:nvSpPr>
            <p:spPr bwMode="auto">
              <a:xfrm flipV="1">
                <a:off x="3941" y="2158"/>
                <a:ext cx="143"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 name="Line 56">
                <a:extLst>
                  <a:ext uri="{FF2B5EF4-FFF2-40B4-BE49-F238E27FC236}">
                    <a16:creationId xmlns:a16="http://schemas.microsoft.com/office/drawing/2014/main" id="{A6F2D108-6363-4A1C-A677-620B3CB490D1}"/>
                  </a:ext>
                </a:extLst>
              </p:cNvPr>
              <p:cNvSpPr>
                <a:spLocks noChangeShapeType="1"/>
              </p:cNvSpPr>
              <p:nvPr/>
            </p:nvSpPr>
            <p:spPr bwMode="auto">
              <a:xfrm flipV="1">
                <a:off x="3655" y="1853"/>
                <a:ext cx="104" cy="1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5" name="Line 58">
                <a:extLst>
                  <a:ext uri="{FF2B5EF4-FFF2-40B4-BE49-F238E27FC236}">
                    <a16:creationId xmlns:a16="http://schemas.microsoft.com/office/drawing/2014/main" id="{62A3724B-6110-473B-8067-A53314C407DE}"/>
                  </a:ext>
                </a:extLst>
              </p:cNvPr>
              <p:cNvSpPr>
                <a:spLocks noChangeShapeType="1"/>
              </p:cNvSpPr>
              <p:nvPr/>
            </p:nvSpPr>
            <p:spPr bwMode="auto">
              <a:xfrm flipH="1">
                <a:off x="4260" y="1823"/>
                <a:ext cx="143"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 name="Line 59">
                <a:extLst>
                  <a:ext uri="{FF2B5EF4-FFF2-40B4-BE49-F238E27FC236}">
                    <a16:creationId xmlns:a16="http://schemas.microsoft.com/office/drawing/2014/main" id="{CB151AB0-061D-4EF9-8807-30E216D55708}"/>
                  </a:ext>
                </a:extLst>
              </p:cNvPr>
              <p:cNvSpPr>
                <a:spLocks noChangeShapeType="1"/>
              </p:cNvSpPr>
              <p:nvPr/>
            </p:nvSpPr>
            <p:spPr bwMode="auto">
              <a:xfrm flipH="1">
                <a:off x="4262" y="1881"/>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Line 60">
                <a:extLst>
                  <a:ext uri="{FF2B5EF4-FFF2-40B4-BE49-F238E27FC236}">
                    <a16:creationId xmlns:a16="http://schemas.microsoft.com/office/drawing/2014/main" id="{50AAFE22-A1CB-4FB5-90AB-4120463F6415}"/>
                  </a:ext>
                </a:extLst>
              </p:cNvPr>
              <p:cNvSpPr>
                <a:spLocks noChangeShapeType="1"/>
              </p:cNvSpPr>
              <p:nvPr/>
            </p:nvSpPr>
            <p:spPr bwMode="auto">
              <a:xfrm flipH="1">
                <a:off x="4360" y="1906"/>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8" name="Line 61">
                <a:extLst>
                  <a:ext uri="{FF2B5EF4-FFF2-40B4-BE49-F238E27FC236}">
                    <a16:creationId xmlns:a16="http://schemas.microsoft.com/office/drawing/2014/main" id="{98902C18-0F73-485B-B3D4-D9D42EE99C5D}"/>
                  </a:ext>
                </a:extLst>
              </p:cNvPr>
              <p:cNvSpPr>
                <a:spLocks noChangeShapeType="1"/>
              </p:cNvSpPr>
              <p:nvPr/>
            </p:nvSpPr>
            <p:spPr bwMode="auto">
              <a:xfrm flipH="1">
                <a:off x="4470" y="1906"/>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 name="Line 62">
                <a:extLst>
                  <a:ext uri="{FF2B5EF4-FFF2-40B4-BE49-F238E27FC236}">
                    <a16:creationId xmlns:a16="http://schemas.microsoft.com/office/drawing/2014/main" id="{2B3BD68F-C7A5-4273-8734-8161BD98E8A7}"/>
                  </a:ext>
                </a:extLst>
              </p:cNvPr>
              <p:cNvSpPr>
                <a:spLocks noChangeShapeType="1"/>
              </p:cNvSpPr>
              <p:nvPr/>
            </p:nvSpPr>
            <p:spPr bwMode="auto">
              <a:xfrm flipH="1">
                <a:off x="4568" y="1936"/>
                <a:ext cx="0" cy="217"/>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 name="Line 63">
                <a:extLst>
                  <a:ext uri="{FF2B5EF4-FFF2-40B4-BE49-F238E27FC236}">
                    <a16:creationId xmlns:a16="http://schemas.microsoft.com/office/drawing/2014/main" id="{02F830F3-20DE-4068-A0DF-51D726622784}"/>
                  </a:ext>
                </a:extLst>
              </p:cNvPr>
              <p:cNvSpPr>
                <a:spLocks noChangeShapeType="1"/>
              </p:cNvSpPr>
              <p:nvPr/>
            </p:nvSpPr>
            <p:spPr bwMode="auto">
              <a:xfrm flipH="1">
                <a:off x="4665" y="1985"/>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 name="Line 64">
                <a:extLst>
                  <a:ext uri="{FF2B5EF4-FFF2-40B4-BE49-F238E27FC236}">
                    <a16:creationId xmlns:a16="http://schemas.microsoft.com/office/drawing/2014/main" id="{C24C615A-05C5-4351-9E50-4E163C5BAF6C}"/>
                  </a:ext>
                </a:extLst>
              </p:cNvPr>
              <p:cNvSpPr>
                <a:spLocks noChangeShapeType="1"/>
              </p:cNvSpPr>
              <p:nvPr/>
            </p:nvSpPr>
            <p:spPr bwMode="auto">
              <a:xfrm flipH="1">
                <a:off x="4769" y="2064"/>
                <a:ext cx="0" cy="21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 name="Line 65">
                <a:extLst>
                  <a:ext uri="{FF2B5EF4-FFF2-40B4-BE49-F238E27FC236}">
                    <a16:creationId xmlns:a16="http://schemas.microsoft.com/office/drawing/2014/main" id="{30F5E287-C2C0-4F20-A9F8-35398A5CBD0C}"/>
                  </a:ext>
                </a:extLst>
              </p:cNvPr>
              <p:cNvSpPr>
                <a:spLocks noChangeShapeType="1"/>
              </p:cNvSpPr>
              <p:nvPr/>
            </p:nvSpPr>
            <p:spPr bwMode="auto">
              <a:xfrm flipH="1">
                <a:off x="4873" y="2153"/>
                <a:ext cx="0" cy="21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 name="Line 66">
                <a:extLst>
                  <a:ext uri="{FF2B5EF4-FFF2-40B4-BE49-F238E27FC236}">
                    <a16:creationId xmlns:a16="http://schemas.microsoft.com/office/drawing/2014/main" id="{5D097998-E87D-4FF0-AB70-6638EDEAADD4}"/>
                  </a:ext>
                </a:extLst>
              </p:cNvPr>
              <p:cNvSpPr>
                <a:spLocks noChangeShapeType="1"/>
              </p:cNvSpPr>
              <p:nvPr/>
            </p:nvSpPr>
            <p:spPr bwMode="auto">
              <a:xfrm flipH="1">
                <a:off x="4977" y="2257"/>
                <a:ext cx="0" cy="21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4" name="Text Box 67">
                <a:extLst>
                  <a:ext uri="{FF2B5EF4-FFF2-40B4-BE49-F238E27FC236}">
                    <a16:creationId xmlns:a16="http://schemas.microsoft.com/office/drawing/2014/main" id="{03820637-2DA5-492C-9420-4DE2D7E680F1}"/>
                  </a:ext>
                </a:extLst>
              </p:cNvPr>
              <p:cNvSpPr txBox="1">
                <a:spLocks noChangeArrowheads="1"/>
              </p:cNvSpPr>
              <p:nvPr/>
            </p:nvSpPr>
            <p:spPr bwMode="auto">
              <a:xfrm>
                <a:off x="4340" y="1671"/>
                <a:ext cx="3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CFRP</a:t>
                </a:r>
                <a:endParaRPr lang="en-GB">
                  <a:latin typeface="+mn-lt"/>
                </a:endParaRPr>
              </a:p>
            </p:txBody>
          </p:sp>
          <p:sp>
            <p:nvSpPr>
              <p:cNvPr id="55" name="Text Box 68">
                <a:extLst>
                  <a:ext uri="{FF2B5EF4-FFF2-40B4-BE49-F238E27FC236}">
                    <a16:creationId xmlns:a16="http://schemas.microsoft.com/office/drawing/2014/main" id="{27EFF90B-8D7B-4811-BC81-9DC4C1434876}"/>
                  </a:ext>
                </a:extLst>
              </p:cNvPr>
              <p:cNvSpPr txBox="1">
                <a:spLocks noChangeArrowheads="1"/>
              </p:cNvSpPr>
              <p:nvPr/>
            </p:nvSpPr>
            <p:spPr bwMode="auto">
              <a:xfrm>
                <a:off x="4223" y="2240"/>
                <a:ext cx="3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GFRP</a:t>
                </a:r>
                <a:endParaRPr lang="en-GB">
                  <a:latin typeface="+mn-lt"/>
                </a:endParaRPr>
              </a:p>
            </p:txBody>
          </p:sp>
          <p:sp>
            <p:nvSpPr>
              <p:cNvPr id="56" name="Text Box 69">
                <a:extLst>
                  <a:ext uri="{FF2B5EF4-FFF2-40B4-BE49-F238E27FC236}">
                    <a16:creationId xmlns:a16="http://schemas.microsoft.com/office/drawing/2014/main" id="{4632994E-6DA4-442F-BF81-E27E9776544F}"/>
                  </a:ext>
                </a:extLst>
              </p:cNvPr>
              <p:cNvSpPr txBox="1">
                <a:spLocks noChangeArrowheads="1"/>
              </p:cNvSpPr>
              <p:nvPr/>
            </p:nvSpPr>
            <p:spPr bwMode="auto">
              <a:xfrm>
                <a:off x="4436" y="2552"/>
                <a:ext cx="4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dirty="0">
                    <a:latin typeface="+mn-lt"/>
                  </a:rPr>
                  <a:t>Carton</a:t>
                </a:r>
                <a:endParaRPr lang="en-GB" dirty="0">
                  <a:latin typeface="+mn-lt"/>
                </a:endParaRPr>
              </a:p>
            </p:txBody>
          </p:sp>
          <p:sp>
            <p:nvSpPr>
              <p:cNvPr id="57" name="Line 70">
                <a:extLst>
                  <a:ext uri="{FF2B5EF4-FFF2-40B4-BE49-F238E27FC236}">
                    <a16:creationId xmlns:a16="http://schemas.microsoft.com/office/drawing/2014/main" id="{74E85D91-A571-4D8C-9733-059F702393D2}"/>
                  </a:ext>
                </a:extLst>
              </p:cNvPr>
              <p:cNvSpPr>
                <a:spLocks noChangeShapeType="1"/>
              </p:cNvSpPr>
              <p:nvPr/>
            </p:nvSpPr>
            <p:spPr bwMode="auto">
              <a:xfrm flipH="1">
                <a:off x="4559" y="2185"/>
                <a:ext cx="104"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8" name="Line 71">
                <a:extLst>
                  <a:ext uri="{FF2B5EF4-FFF2-40B4-BE49-F238E27FC236}">
                    <a16:creationId xmlns:a16="http://schemas.microsoft.com/office/drawing/2014/main" id="{C8AF7D3D-3C98-4665-A658-C1C939E3DC00}"/>
                  </a:ext>
                </a:extLst>
              </p:cNvPr>
              <p:cNvSpPr>
                <a:spLocks noChangeShapeType="1"/>
              </p:cNvSpPr>
              <p:nvPr/>
            </p:nvSpPr>
            <p:spPr bwMode="auto">
              <a:xfrm flipH="1">
                <a:off x="4799" y="2417"/>
                <a:ext cx="156" cy="1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 name="Text Box 75">
                <a:extLst>
                  <a:ext uri="{FF2B5EF4-FFF2-40B4-BE49-F238E27FC236}">
                    <a16:creationId xmlns:a16="http://schemas.microsoft.com/office/drawing/2014/main" id="{AC0C49C1-3DC4-4E69-8FB9-AA3920B4027C}"/>
                  </a:ext>
                </a:extLst>
              </p:cNvPr>
              <p:cNvSpPr txBox="1">
                <a:spLocks noChangeArrowheads="1"/>
              </p:cNvSpPr>
              <p:nvPr/>
            </p:nvSpPr>
            <p:spPr bwMode="auto">
              <a:xfrm rot="-5390804">
                <a:off x="25" y="2224"/>
                <a:ext cx="15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sz="1600" b="1" dirty="0">
                    <a:latin typeface="+mn-lt"/>
                  </a:rPr>
                  <a:t>Module </a:t>
                </a:r>
                <a:r>
                  <a:rPr lang="en-US" sz="1600" b="1" dirty="0" err="1">
                    <a:latin typeface="+mn-lt"/>
                  </a:rPr>
                  <a:t>d’Young</a:t>
                </a:r>
                <a:r>
                  <a:rPr lang="en-US" sz="1600" b="1" dirty="0">
                    <a:latin typeface="+mn-lt"/>
                  </a:rPr>
                  <a:t>, </a:t>
                </a:r>
                <a:r>
                  <a:rPr lang="en-US" sz="1600" b="1" dirty="0" err="1">
                    <a:latin typeface="+mn-lt"/>
                  </a:rPr>
                  <a:t>GPa</a:t>
                </a:r>
                <a:endParaRPr lang="en-US" b="1" dirty="0">
                  <a:latin typeface="+mn-lt"/>
                </a:endParaRPr>
              </a:p>
            </p:txBody>
          </p:sp>
          <p:sp>
            <p:nvSpPr>
              <p:cNvPr id="60" name="Line 12">
                <a:extLst>
                  <a:ext uri="{FF2B5EF4-FFF2-40B4-BE49-F238E27FC236}">
                    <a16:creationId xmlns:a16="http://schemas.microsoft.com/office/drawing/2014/main" id="{F06D698F-38C9-4244-AD7A-A71B5AB7CBE0}"/>
                  </a:ext>
                </a:extLst>
              </p:cNvPr>
              <p:cNvSpPr>
                <a:spLocks noChangeShapeType="1"/>
              </p:cNvSpPr>
              <p:nvPr/>
            </p:nvSpPr>
            <p:spPr bwMode="auto">
              <a:xfrm>
                <a:off x="1488" y="1570"/>
                <a:ext cx="0" cy="20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 name="Line 13">
                <a:extLst>
                  <a:ext uri="{FF2B5EF4-FFF2-40B4-BE49-F238E27FC236}">
                    <a16:creationId xmlns:a16="http://schemas.microsoft.com/office/drawing/2014/main" id="{3DF9153F-E767-48DB-B8EB-304959141BB8}"/>
                  </a:ext>
                </a:extLst>
              </p:cNvPr>
              <p:cNvSpPr>
                <a:spLocks noChangeShapeType="1"/>
              </p:cNvSpPr>
              <p:nvPr/>
            </p:nvSpPr>
            <p:spPr bwMode="auto">
              <a:xfrm>
                <a:off x="1592" y="1617"/>
                <a:ext cx="0" cy="20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 name="Line 14">
                <a:extLst>
                  <a:ext uri="{FF2B5EF4-FFF2-40B4-BE49-F238E27FC236}">
                    <a16:creationId xmlns:a16="http://schemas.microsoft.com/office/drawing/2014/main" id="{0BB2D54E-0A5F-427C-BF03-66563E53A120}"/>
                  </a:ext>
                </a:extLst>
              </p:cNvPr>
              <p:cNvSpPr>
                <a:spLocks noChangeShapeType="1"/>
              </p:cNvSpPr>
              <p:nvPr/>
            </p:nvSpPr>
            <p:spPr bwMode="auto">
              <a:xfrm>
                <a:off x="1696" y="1632"/>
                <a:ext cx="0" cy="20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3" name="Line 15">
                <a:extLst>
                  <a:ext uri="{FF2B5EF4-FFF2-40B4-BE49-F238E27FC236}">
                    <a16:creationId xmlns:a16="http://schemas.microsoft.com/office/drawing/2014/main" id="{17CCD65A-AE9C-4F83-8C1A-2B4E36EF7575}"/>
                  </a:ext>
                </a:extLst>
              </p:cNvPr>
              <p:cNvSpPr>
                <a:spLocks noChangeShapeType="1"/>
              </p:cNvSpPr>
              <p:nvPr/>
            </p:nvSpPr>
            <p:spPr bwMode="auto">
              <a:xfrm>
                <a:off x="1891" y="1713"/>
                <a:ext cx="0" cy="20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 name="Line 16">
                <a:extLst>
                  <a:ext uri="{FF2B5EF4-FFF2-40B4-BE49-F238E27FC236}">
                    <a16:creationId xmlns:a16="http://schemas.microsoft.com/office/drawing/2014/main" id="{BFAAF85C-C67A-46ED-BCE3-E80F917FB7E6}"/>
                  </a:ext>
                </a:extLst>
              </p:cNvPr>
              <p:cNvSpPr>
                <a:spLocks noChangeShapeType="1"/>
              </p:cNvSpPr>
              <p:nvPr/>
            </p:nvSpPr>
            <p:spPr bwMode="auto">
              <a:xfrm>
                <a:off x="2002" y="1832"/>
                <a:ext cx="0" cy="20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5" name="Line 17">
                <a:extLst>
                  <a:ext uri="{FF2B5EF4-FFF2-40B4-BE49-F238E27FC236}">
                    <a16:creationId xmlns:a16="http://schemas.microsoft.com/office/drawing/2014/main" id="{567C59FC-14F8-4AB9-94DD-02B4D9DCFD79}"/>
                  </a:ext>
                </a:extLst>
              </p:cNvPr>
              <p:cNvSpPr>
                <a:spLocks noChangeShapeType="1"/>
              </p:cNvSpPr>
              <p:nvPr/>
            </p:nvSpPr>
            <p:spPr bwMode="auto">
              <a:xfrm>
                <a:off x="2099" y="1840"/>
                <a:ext cx="0" cy="3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 name="Line 18">
                <a:extLst>
                  <a:ext uri="{FF2B5EF4-FFF2-40B4-BE49-F238E27FC236}">
                    <a16:creationId xmlns:a16="http://schemas.microsoft.com/office/drawing/2014/main" id="{5EE1BF17-58C0-4D1E-BFA2-1A5C0DAA641C}"/>
                  </a:ext>
                </a:extLst>
              </p:cNvPr>
              <p:cNvSpPr>
                <a:spLocks noChangeShapeType="1"/>
              </p:cNvSpPr>
              <p:nvPr/>
            </p:nvSpPr>
            <p:spPr bwMode="auto">
              <a:xfrm>
                <a:off x="1794" y="1608"/>
                <a:ext cx="0" cy="3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 name="Line 19">
                <a:extLst>
                  <a:ext uri="{FF2B5EF4-FFF2-40B4-BE49-F238E27FC236}">
                    <a16:creationId xmlns:a16="http://schemas.microsoft.com/office/drawing/2014/main" id="{3DD690F1-6F06-4E42-AAA8-4B325DA8868B}"/>
                  </a:ext>
                </a:extLst>
              </p:cNvPr>
              <p:cNvSpPr>
                <a:spLocks noChangeShapeType="1"/>
              </p:cNvSpPr>
              <p:nvPr/>
            </p:nvSpPr>
            <p:spPr bwMode="auto">
              <a:xfrm>
                <a:off x="1332" y="1489"/>
                <a:ext cx="0" cy="3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 name="Line 20">
                <a:extLst>
                  <a:ext uri="{FF2B5EF4-FFF2-40B4-BE49-F238E27FC236}">
                    <a16:creationId xmlns:a16="http://schemas.microsoft.com/office/drawing/2014/main" id="{8718679E-B1D5-45DF-89F4-45F967E15AE8}"/>
                  </a:ext>
                </a:extLst>
              </p:cNvPr>
              <p:cNvSpPr>
                <a:spLocks noChangeShapeType="1"/>
              </p:cNvSpPr>
              <p:nvPr/>
            </p:nvSpPr>
            <p:spPr bwMode="auto">
              <a:xfrm flipV="1">
                <a:off x="1331" y="1434"/>
                <a:ext cx="85"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9" name="Text Box 21">
                <a:extLst>
                  <a:ext uri="{FF2B5EF4-FFF2-40B4-BE49-F238E27FC236}">
                    <a16:creationId xmlns:a16="http://schemas.microsoft.com/office/drawing/2014/main" id="{4C84B5BD-9FF6-4DD5-80DB-48531319C5D1}"/>
                  </a:ext>
                </a:extLst>
              </p:cNvPr>
              <p:cNvSpPr txBox="1">
                <a:spLocks noChangeArrowheads="1"/>
              </p:cNvSpPr>
              <p:nvPr/>
            </p:nvSpPr>
            <p:spPr bwMode="auto">
              <a:xfrm>
                <a:off x="1329" y="1271"/>
                <a:ext cx="3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dirty="0" err="1">
                    <a:latin typeface="+mn-lt"/>
                  </a:rPr>
                  <a:t>Acier</a:t>
                </a:r>
                <a:endParaRPr lang="en-GB" dirty="0">
                  <a:latin typeface="+mn-lt"/>
                </a:endParaRPr>
              </a:p>
            </p:txBody>
          </p:sp>
          <p:sp>
            <p:nvSpPr>
              <p:cNvPr id="70" name="Line 22">
                <a:extLst>
                  <a:ext uri="{FF2B5EF4-FFF2-40B4-BE49-F238E27FC236}">
                    <a16:creationId xmlns:a16="http://schemas.microsoft.com/office/drawing/2014/main" id="{EA35517D-8C18-445A-A77D-0629081A1D1A}"/>
                  </a:ext>
                </a:extLst>
              </p:cNvPr>
              <p:cNvSpPr>
                <a:spLocks noChangeShapeType="1"/>
              </p:cNvSpPr>
              <p:nvPr/>
            </p:nvSpPr>
            <p:spPr bwMode="auto">
              <a:xfrm flipH="1">
                <a:off x="1603" y="1572"/>
                <a:ext cx="96" cy="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 name="Text Box 23">
                <a:extLst>
                  <a:ext uri="{FF2B5EF4-FFF2-40B4-BE49-F238E27FC236}">
                    <a16:creationId xmlns:a16="http://schemas.microsoft.com/office/drawing/2014/main" id="{B636ECBA-3239-43BA-B4E2-E131D20E4422}"/>
                  </a:ext>
                </a:extLst>
              </p:cNvPr>
              <p:cNvSpPr txBox="1">
                <a:spLocks noChangeArrowheads="1"/>
              </p:cNvSpPr>
              <p:nvPr/>
            </p:nvSpPr>
            <p:spPr bwMode="auto">
              <a:xfrm>
                <a:off x="1613" y="1378"/>
                <a:ext cx="4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dirty="0" err="1">
                    <a:latin typeface="+mn-lt"/>
                  </a:rPr>
                  <a:t>Cuivre</a:t>
                </a:r>
                <a:endParaRPr lang="en-GB" dirty="0">
                  <a:latin typeface="+mn-lt"/>
                </a:endParaRPr>
              </a:p>
            </p:txBody>
          </p:sp>
          <p:sp>
            <p:nvSpPr>
              <p:cNvPr id="72" name="Line 24">
                <a:extLst>
                  <a:ext uri="{FF2B5EF4-FFF2-40B4-BE49-F238E27FC236}">
                    <a16:creationId xmlns:a16="http://schemas.microsoft.com/office/drawing/2014/main" id="{58F156AD-08F4-4EA8-8869-AACD81C94117}"/>
                  </a:ext>
                </a:extLst>
              </p:cNvPr>
              <p:cNvSpPr>
                <a:spLocks noChangeShapeType="1"/>
              </p:cNvSpPr>
              <p:nvPr/>
            </p:nvSpPr>
            <p:spPr bwMode="auto">
              <a:xfrm flipH="1">
                <a:off x="1928" y="2118"/>
                <a:ext cx="152" cy="1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3" name="Text Box 25">
                <a:extLst>
                  <a:ext uri="{FF2B5EF4-FFF2-40B4-BE49-F238E27FC236}">
                    <a16:creationId xmlns:a16="http://schemas.microsoft.com/office/drawing/2014/main" id="{89B9C7CF-5E9B-4305-9D57-21A5ED07D549}"/>
                  </a:ext>
                </a:extLst>
              </p:cNvPr>
              <p:cNvSpPr txBox="1">
                <a:spLocks noChangeArrowheads="1"/>
              </p:cNvSpPr>
              <p:nvPr/>
            </p:nvSpPr>
            <p:spPr bwMode="auto">
              <a:xfrm>
                <a:off x="1605" y="2238"/>
                <a:ext cx="4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dirty="0">
                    <a:latin typeface="+mn-lt"/>
                  </a:rPr>
                  <a:t>Plomb</a:t>
                </a:r>
                <a:endParaRPr lang="en-GB" dirty="0">
                  <a:latin typeface="+mn-lt"/>
                </a:endParaRPr>
              </a:p>
            </p:txBody>
          </p:sp>
          <p:sp>
            <p:nvSpPr>
              <p:cNvPr id="74" name="Rectangle 76">
                <a:extLst>
                  <a:ext uri="{FF2B5EF4-FFF2-40B4-BE49-F238E27FC236}">
                    <a16:creationId xmlns:a16="http://schemas.microsoft.com/office/drawing/2014/main" id="{1D72E325-99AE-4695-88FF-39DE5908C50F}"/>
                  </a:ext>
                </a:extLst>
              </p:cNvPr>
              <p:cNvSpPr>
                <a:spLocks noChangeArrowheads="1"/>
              </p:cNvSpPr>
              <p:nvPr/>
            </p:nvSpPr>
            <p:spPr bwMode="auto">
              <a:xfrm>
                <a:off x="1562" y="2083"/>
                <a:ext cx="3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t>Zinc</a:t>
                </a:r>
                <a:endParaRPr lang="en-US" sz="1400" dirty="0"/>
              </a:p>
            </p:txBody>
          </p:sp>
          <p:sp>
            <p:nvSpPr>
              <p:cNvPr id="75" name="Line 77">
                <a:extLst>
                  <a:ext uri="{FF2B5EF4-FFF2-40B4-BE49-F238E27FC236}">
                    <a16:creationId xmlns:a16="http://schemas.microsoft.com/office/drawing/2014/main" id="{3FEA6F2B-9EA9-4C23-B86D-D1E865D6DE44}"/>
                  </a:ext>
                </a:extLst>
              </p:cNvPr>
              <p:cNvSpPr>
                <a:spLocks noChangeShapeType="1"/>
              </p:cNvSpPr>
              <p:nvPr/>
            </p:nvSpPr>
            <p:spPr bwMode="auto">
              <a:xfrm flipH="1">
                <a:off x="1817" y="1998"/>
                <a:ext cx="152" cy="1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 name="Line 78">
                <a:extLst>
                  <a:ext uri="{FF2B5EF4-FFF2-40B4-BE49-F238E27FC236}">
                    <a16:creationId xmlns:a16="http://schemas.microsoft.com/office/drawing/2014/main" id="{B187C081-38CC-49EA-BE60-824F7536B2C1}"/>
                  </a:ext>
                </a:extLst>
              </p:cNvPr>
              <p:cNvSpPr>
                <a:spLocks noChangeShapeType="1"/>
              </p:cNvSpPr>
              <p:nvPr/>
            </p:nvSpPr>
            <p:spPr bwMode="auto">
              <a:xfrm flipH="1">
                <a:off x="1663" y="1906"/>
                <a:ext cx="111" cy="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7" name="Rectangle 79">
                <a:extLst>
                  <a:ext uri="{FF2B5EF4-FFF2-40B4-BE49-F238E27FC236}">
                    <a16:creationId xmlns:a16="http://schemas.microsoft.com/office/drawing/2014/main" id="{8435F095-E7AD-4E0D-A6DB-5E2BD4D0F596}"/>
                  </a:ext>
                </a:extLst>
              </p:cNvPr>
              <p:cNvSpPr>
                <a:spLocks noChangeArrowheads="1"/>
              </p:cNvSpPr>
              <p:nvPr/>
            </p:nvSpPr>
            <p:spPr bwMode="auto">
              <a:xfrm>
                <a:off x="1226" y="1959"/>
                <a:ext cx="6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t>Aluminium</a:t>
                </a:r>
                <a:endParaRPr lang="en-US" sz="1400" dirty="0"/>
              </a:p>
            </p:txBody>
          </p:sp>
          <p:sp>
            <p:nvSpPr>
              <p:cNvPr id="78" name="Text Box 96">
                <a:extLst>
                  <a:ext uri="{FF2B5EF4-FFF2-40B4-BE49-F238E27FC236}">
                    <a16:creationId xmlns:a16="http://schemas.microsoft.com/office/drawing/2014/main" id="{25A0E86F-BA67-4E58-84E7-C4356FF8359B}"/>
                  </a:ext>
                </a:extLst>
              </p:cNvPr>
              <p:cNvSpPr txBox="1">
                <a:spLocks noChangeArrowheads="1"/>
              </p:cNvSpPr>
              <p:nvPr/>
            </p:nvSpPr>
            <p:spPr bwMode="auto">
              <a:xfrm>
                <a:off x="910" y="1172"/>
                <a:ext cx="2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3</a:t>
                </a:r>
                <a:endParaRPr lang="en-GB" sz="1600">
                  <a:latin typeface="+mn-lt"/>
                </a:endParaRPr>
              </a:p>
            </p:txBody>
          </p:sp>
          <p:sp>
            <p:nvSpPr>
              <p:cNvPr id="79" name="Text Box 97">
                <a:extLst>
                  <a:ext uri="{FF2B5EF4-FFF2-40B4-BE49-F238E27FC236}">
                    <a16:creationId xmlns:a16="http://schemas.microsoft.com/office/drawing/2014/main" id="{FEE60CCD-6362-4CF5-B58E-177A8C8364B4}"/>
                  </a:ext>
                </a:extLst>
              </p:cNvPr>
              <p:cNvSpPr txBox="1">
                <a:spLocks noChangeArrowheads="1"/>
              </p:cNvSpPr>
              <p:nvPr/>
            </p:nvSpPr>
            <p:spPr bwMode="auto">
              <a:xfrm>
                <a:off x="896" y="3444"/>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-3</a:t>
                </a:r>
                <a:endParaRPr lang="en-GB" sz="1600">
                  <a:latin typeface="+mn-lt"/>
                </a:endParaRPr>
              </a:p>
            </p:txBody>
          </p:sp>
          <p:sp>
            <p:nvSpPr>
              <p:cNvPr id="80" name="Text Box 98">
                <a:extLst>
                  <a:ext uri="{FF2B5EF4-FFF2-40B4-BE49-F238E27FC236}">
                    <a16:creationId xmlns:a16="http://schemas.microsoft.com/office/drawing/2014/main" id="{322265F9-D855-4FE6-9709-8BB0BD055EA1}"/>
                  </a:ext>
                </a:extLst>
              </p:cNvPr>
              <p:cNvSpPr txBox="1">
                <a:spLocks noChangeArrowheads="1"/>
              </p:cNvSpPr>
              <p:nvPr/>
            </p:nvSpPr>
            <p:spPr bwMode="auto">
              <a:xfrm>
                <a:off x="896" y="3032"/>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-2</a:t>
                </a:r>
                <a:endParaRPr lang="en-GB" sz="1600">
                  <a:latin typeface="+mn-lt"/>
                </a:endParaRPr>
              </a:p>
            </p:txBody>
          </p:sp>
          <p:sp>
            <p:nvSpPr>
              <p:cNvPr id="81" name="Text Box 99">
                <a:extLst>
                  <a:ext uri="{FF2B5EF4-FFF2-40B4-BE49-F238E27FC236}">
                    <a16:creationId xmlns:a16="http://schemas.microsoft.com/office/drawing/2014/main" id="{97F29D06-CC83-465F-926D-ABFC88A8DCB3}"/>
                  </a:ext>
                </a:extLst>
              </p:cNvPr>
              <p:cNvSpPr txBox="1">
                <a:spLocks noChangeArrowheads="1"/>
              </p:cNvSpPr>
              <p:nvPr/>
            </p:nvSpPr>
            <p:spPr bwMode="auto">
              <a:xfrm>
                <a:off x="905" y="2667"/>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-1</a:t>
                </a:r>
                <a:endParaRPr lang="en-GB" sz="1600">
                  <a:latin typeface="+mn-lt"/>
                </a:endParaRPr>
              </a:p>
            </p:txBody>
          </p:sp>
          <p:sp>
            <p:nvSpPr>
              <p:cNvPr id="82" name="Text Box 100">
                <a:extLst>
                  <a:ext uri="{FF2B5EF4-FFF2-40B4-BE49-F238E27FC236}">
                    <a16:creationId xmlns:a16="http://schemas.microsoft.com/office/drawing/2014/main" id="{4C417EE7-FEA8-435E-8042-987905A40BC6}"/>
                  </a:ext>
                </a:extLst>
              </p:cNvPr>
              <p:cNvSpPr txBox="1">
                <a:spLocks noChangeArrowheads="1"/>
              </p:cNvSpPr>
              <p:nvPr/>
            </p:nvSpPr>
            <p:spPr bwMode="auto">
              <a:xfrm>
                <a:off x="932" y="1532"/>
                <a:ext cx="2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2</a:t>
                </a:r>
                <a:endParaRPr lang="en-GB" sz="1600">
                  <a:latin typeface="+mn-lt"/>
                </a:endParaRPr>
              </a:p>
            </p:txBody>
          </p:sp>
          <p:sp>
            <p:nvSpPr>
              <p:cNvPr id="83" name="Text Box 101">
                <a:extLst>
                  <a:ext uri="{FF2B5EF4-FFF2-40B4-BE49-F238E27FC236}">
                    <a16:creationId xmlns:a16="http://schemas.microsoft.com/office/drawing/2014/main" id="{4EF9DB80-851C-405E-967D-684162C634E0}"/>
                  </a:ext>
                </a:extLst>
              </p:cNvPr>
              <p:cNvSpPr txBox="1">
                <a:spLocks noChangeArrowheads="1"/>
              </p:cNvSpPr>
              <p:nvPr/>
            </p:nvSpPr>
            <p:spPr bwMode="auto">
              <a:xfrm>
                <a:off x="960" y="1916"/>
                <a:ext cx="2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p>
            </p:txBody>
          </p:sp>
          <p:sp>
            <p:nvSpPr>
              <p:cNvPr id="84" name="Text Box 102">
                <a:extLst>
                  <a:ext uri="{FF2B5EF4-FFF2-40B4-BE49-F238E27FC236}">
                    <a16:creationId xmlns:a16="http://schemas.microsoft.com/office/drawing/2014/main" id="{48FDA9F0-CDA5-407E-BF9E-5F917B302D8E}"/>
                  </a:ext>
                </a:extLst>
              </p:cNvPr>
              <p:cNvSpPr txBox="1">
                <a:spLocks noChangeArrowheads="1"/>
              </p:cNvSpPr>
              <p:nvPr/>
            </p:nvSpPr>
            <p:spPr bwMode="auto">
              <a:xfrm>
                <a:off x="996" y="228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a:t>
                </a:r>
              </a:p>
            </p:txBody>
          </p:sp>
        </p:grpSp>
        <p:sp>
          <p:nvSpPr>
            <p:cNvPr id="10" name="Text Box 130">
              <a:extLst>
                <a:ext uri="{FF2B5EF4-FFF2-40B4-BE49-F238E27FC236}">
                  <a16:creationId xmlns:a16="http://schemas.microsoft.com/office/drawing/2014/main" id="{1D4C026B-0823-40D4-B5EC-E8E434306019}"/>
                </a:ext>
              </a:extLst>
            </p:cNvPr>
            <p:cNvSpPr txBox="1">
              <a:spLocks noChangeArrowheads="1"/>
            </p:cNvSpPr>
            <p:nvPr/>
          </p:nvSpPr>
          <p:spPr bwMode="auto">
            <a:xfrm>
              <a:off x="117" y="1166"/>
              <a:ext cx="9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err="1">
                  <a:latin typeface="+mn-lt"/>
                </a:rPr>
                <a:t>Histogramme</a:t>
              </a:r>
              <a:endParaRPr lang="en-GB" b="1" dirty="0">
                <a:latin typeface="+mn-lt"/>
              </a:endParaRPr>
            </a:p>
          </p:txBody>
        </p:sp>
      </p:grpSp>
      <p:sp>
        <p:nvSpPr>
          <p:cNvPr id="86" name="Text Box 89">
            <a:extLst>
              <a:ext uri="{FF2B5EF4-FFF2-40B4-BE49-F238E27FC236}">
                <a16:creationId xmlns:a16="http://schemas.microsoft.com/office/drawing/2014/main" id="{E7CE34A4-CE52-4CD3-B5DF-80F3023B2A0D}"/>
              </a:ext>
            </a:extLst>
          </p:cNvPr>
          <p:cNvSpPr txBox="1">
            <a:spLocks noChangeArrowheads="1"/>
          </p:cNvSpPr>
          <p:nvPr/>
        </p:nvSpPr>
        <p:spPr bwMode="auto">
          <a:xfrm>
            <a:off x="3001956" y="718441"/>
            <a:ext cx="454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US" i="1" dirty="0">
                <a:latin typeface="+mn-lt"/>
              </a:rPr>
              <a:t>Les fiches de </a:t>
            </a:r>
            <a:r>
              <a:rPr lang="en-US" i="1" dirty="0" err="1">
                <a:latin typeface="+mn-lt"/>
              </a:rPr>
              <a:t>données</a:t>
            </a:r>
            <a:r>
              <a:rPr lang="en-US" i="1" dirty="0">
                <a:latin typeface="+mn-lt"/>
              </a:rPr>
              <a:t> = </a:t>
            </a:r>
            <a:r>
              <a:rPr lang="en-US" i="1" dirty="0" err="1">
                <a:latin typeface="+mn-lt"/>
              </a:rPr>
              <a:t>nombres</a:t>
            </a:r>
            <a:r>
              <a:rPr lang="en-US" i="1" dirty="0">
                <a:latin typeface="+mn-lt"/>
              </a:rPr>
              <a:t>, mots</a:t>
            </a:r>
          </a:p>
        </p:txBody>
      </p:sp>
      <p:grpSp>
        <p:nvGrpSpPr>
          <p:cNvPr id="87" name="Group 129">
            <a:extLst>
              <a:ext uri="{FF2B5EF4-FFF2-40B4-BE49-F238E27FC236}">
                <a16:creationId xmlns:a16="http://schemas.microsoft.com/office/drawing/2014/main" id="{546CA1E6-FE83-4248-81BE-70CCB3E89A19}"/>
              </a:ext>
            </a:extLst>
          </p:cNvPr>
          <p:cNvGrpSpPr>
            <a:grpSpLocks/>
          </p:cNvGrpSpPr>
          <p:nvPr/>
        </p:nvGrpSpPr>
        <p:grpSpPr bwMode="auto">
          <a:xfrm>
            <a:off x="7737927" y="1154074"/>
            <a:ext cx="4132263" cy="366713"/>
            <a:chOff x="1804" y="852"/>
            <a:chExt cx="2603" cy="231"/>
          </a:xfrm>
        </p:grpSpPr>
        <p:sp>
          <p:nvSpPr>
            <p:cNvPr id="88" name="Line 90">
              <a:extLst>
                <a:ext uri="{FF2B5EF4-FFF2-40B4-BE49-F238E27FC236}">
                  <a16:creationId xmlns:a16="http://schemas.microsoft.com/office/drawing/2014/main" id="{098FF1A9-B202-4EC0-BC0C-E8C3D3E0B8DA}"/>
                </a:ext>
              </a:extLst>
            </p:cNvPr>
            <p:cNvSpPr>
              <a:spLocks noChangeShapeType="1"/>
            </p:cNvSpPr>
            <p:nvPr/>
          </p:nvSpPr>
          <p:spPr bwMode="auto">
            <a:xfrm>
              <a:off x="1804" y="972"/>
              <a:ext cx="262"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a:p>
          </p:txBody>
        </p:sp>
        <p:sp>
          <p:nvSpPr>
            <p:cNvPr id="89" name="Text Box 125">
              <a:extLst>
                <a:ext uri="{FF2B5EF4-FFF2-40B4-BE49-F238E27FC236}">
                  <a16:creationId xmlns:a16="http://schemas.microsoft.com/office/drawing/2014/main" id="{B555B305-0799-4767-B965-C3A0D1D6E5C8}"/>
                </a:ext>
              </a:extLst>
            </p:cNvPr>
            <p:cNvSpPr txBox="1">
              <a:spLocks noChangeArrowheads="1"/>
            </p:cNvSpPr>
            <p:nvPr/>
          </p:nvSpPr>
          <p:spPr bwMode="auto">
            <a:xfrm>
              <a:off x="2162" y="852"/>
              <a:ext cx="2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25000"/>
                </a:spcBef>
                <a:buClr>
                  <a:schemeClr val="tx1"/>
                </a:buClr>
                <a:buSzPct val="50000"/>
              </a:pPr>
              <a:r>
                <a:rPr lang="en-US" b="1" dirty="0" err="1">
                  <a:latin typeface="+mn-lt"/>
                </a:rPr>
                <a:t>Graphiques</a:t>
              </a:r>
              <a:r>
                <a:rPr lang="en-US" b="1" dirty="0">
                  <a:latin typeface="+mn-lt"/>
                </a:rPr>
                <a:t> de </a:t>
              </a:r>
              <a:r>
                <a:rPr lang="en-US" b="1" dirty="0" err="1">
                  <a:latin typeface="+mn-lt"/>
                </a:rPr>
                <a:t>propriétés</a:t>
              </a:r>
              <a:endParaRPr lang="en-US" sz="1600" b="1" dirty="0">
                <a:latin typeface="+mn-lt"/>
              </a:endParaRPr>
            </a:p>
          </p:txBody>
        </p:sp>
      </p:grpSp>
      <p:sp>
        <p:nvSpPr>
          <p:cNvPr id="90" name="Text Box 126">
            <a:extLst>
              <a:ext uri="{FF2B5EF4-FFF2-40B4-BE49-F238E27FC236}">
                <a16:creationId xmlns:a16="http://schemas.microsoft.com/office/drawing/2014/main" id="{2F8B5979-767B-4860-9EF4-1350B61D5465}"/>
              </a:ext>
            </a:extLst>
          </p:cNvPr>
          <p:cNvSpPr txBox="1">
            <a:spLocks noChangeArrowheads="1"/>
          </p:cNvSpPr>
          <p:nvPr/>
        </p:nvSpPr>
        <p:spPr bwMode="auto">
          <a:xfrm>
            <a:off x="3018591" y="1164654"/>
            <a:ext cx="501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fr-FR" i="1" dirty="0">
                <a:latin typeface="+mn-lt"/>
              </a:rPr>
              <a:t>Pour leur donner du </a:t>
            </a:r>
            <a:r>
              <a:rPr lang="fr-FR" b="1" i="1" dirty="0">
                <a:latin typeface="+mn-lt"/>
              </a:rPr>
              <a:t>sens</a:t>
            </a:r>
            <a:r>
              <a:rPr lang="fr-FR" i="1" dirty="0">
                <a:latin typeface="+mn-lt"/>
              </a:rPr>
              <a:t>, nous avons besoin de </a:t>
            </a:r>
            <a:endParaRPr lang="en-US" b="1" i="1" dirty="0">
              <a:latin typeface="+mn-lt"/>
            </a:endParaRPr>
          </a:p>
        </p:txBody>
      </p:sp>
      <p:grpSp>
        <p:nvGrpSpPr>
          <p:cNvPr id="91" name="Group 103">
            <a:extLst>
              <a:ext uri="{FF2B5EF4-FFF2-40B4-BE49-F238E27FC236}">
                <a16:creationId xmlns:a16="http://schemas.microsoft.com/office/drawing/2014/main" id="{9EEE578F-CEF7-4770-809A-2D6E4B9D703B}"/>
              </a:ext>
            </a:extLst>
          </p:cNvPr>
          <p:cNvGrpSpPr>
            <a:grpSpLocks/>
          </p:cNvGrpSpPr>
          <p:nvPr/>
        </p:nvGrpSpPr>
        <p:grpSpPr bwMode="auto">
          <a:xfrm>
            <a:off x="3076738" y="1986606"/>
            <a:ext cx="1538288" cy="3648075"/>
            <a:chOff x="1045" y="1274"/>
            <a:chExt cx="969" cy="2298"/>
          </a:xfrm>
        </p:grpSpPr>
        <p:sp>
          <p:nvSpPr>
            <p:cNvPr id="92" name="Line 113">
              <a:extLst>
                <a:ext uri="{FF2B5EF4-FFF2-40B4-BE49-F238E27FC236}">
                  <a16:creationId xmlns:a16="http://schemas.microsoft.com/office/drawing/2014/main" id="{454F520B-2A4F-4592-AB7B-5FAC9836CA98}"/>
                </a:ext>
              </a:extLst>
            </p:cNvPr>
            <p:cNvSpPr>
              <a:spLocks noChangeShapeType="1"/>
            </p:cNvSpPr>
            <p:nvPr/>
          </p:nvSpPr>
          <p:spPr bwMode="auto">
            <a:xfrm>
              <a:off x="1394" y="1274"/>
              <a:ext cx="0" cy="2298"/>
            </a:xfrm>
            <a:prstGeom prst="line">
              <a:avLst/>
            </a:prstGeom>
            <a:noFill/>
            <a:ln w="28575">
              <a:solidFill>
                <a:schemeClr val="accent1"/>
              </a:solidFill>
              <a:prstDash val="dash"/>
              <a:round/>
              <a:headEnd type="triangle" w="med" len="lg"/>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93" name="AutoShape 99">
              <a:extLst>
                <a:ext uri="{FF2B5EF4-FFF2-40B4-BE49-F238E27FC236}">
                  <a16:creationId xmlns:a16="http://schemas.microsoft.com/office/drawing/2014/main" id="{0FF089FA-20A0-4D0E-BB89-43C66B2E49B2}"/>
                </a:ext>
              </a:extLst>
            </p:cNvPr>
            <p:cNvSpPr>
              <a:spLocks noChangeArrowheads="1"/>
            </p:cNvSpPr>
            <p:nvPr/>
          </p:nvSpPr>
          <p:spPr bwMode="auto">
            <a:xfrm>
              <a:off x="1045" y="2443"/>
              <a:ext cx="969" cy="431"/>
            </a:xfrm>
            <a:prstGeom prst="roundRect">
              <a:avLst>
                <a:gd name="adj" fmla="val 9593"/>
              </a:avLst>
            </a:prstGeom>
            <a:ln w="38100">
              <a:solidFill>
                <a:schemeClr val="accent1"/>
              </a:solidFill>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GB" b="1" dirty="0" err="1"/>
                <a:t>Nombreuses</a:t>
              </a:r>
              <a:r>
                <a:rPr lang="en-GB" b="1" dirty="0"/>
                <a:t> </a:t>
              </a:r>
              <a:r>
                <a:rPr lang="en-GB" b="1" dirty="0" err="1"/>
                <a:t>décades</a:t>
              </a:r>
              <a:endParaRPr lang="en-GB" b="1" dirty="0"/>
            </a:p>
          </p:txBody>
        </p:sp>
      </p:grpSp>
      <p:grpSp>
        <p:nvGrpSpPr>
          <p:cNvPr id="95" name="Group 98">
            <a:extLst>
              <a:ext uri="{FF2B5EF4-FFF2-40B4-BE49-F238E27FC236}">
                <a16:creationId xmlns:a16="http://schemas.microsoft.com/office/drawing/2014/main" id="{19F9B463-6F3E-4903-8AF7-4C0D5A3575F8}"/>
              </a:ext>
            </a:extLst>
          </p:cNvPr>
          <p:cNvGrpSpPr>
            <a:grpSpLocks/>
          </p:cNvGrpSpPr>
          <p:nvPr/>
        </p:nvGrpSpPr>
        <p:grpSpPr bwMode="auto">
          <a:xfrm>
            <a:off x="1653382" y="5239763"/>
            <a:ext cx="1641476" cy="901700"/>
            <a:chOff x="335" y="3462"/>
            <a:chExt cx="1034" cy="568"/>
          </a:xfrm>
        </p:grpSpPr>
        <p:sp>
          <p:nvSpPr>
            <p:cNvPr id="96" name="AutoShape 108">
              <a:extLst>
                <a:ext uri="{FF2B5EF4-FFF2-40B4-BE49-F238E27FC236}">
                  <a16:creationId xmlns:a16="http://schemas.microsoft.com/office/drawing/2014/main" id="{11857E8C-EFE2-47AB-BFCA-E59DFBBB8AF7}"/>
                </a:ext>
              </a:extLst>
            </p:cNvPr>
            <p:cNvSpPr>
              <a:spLocks noChangeArrowheads="1"/>
            </p:cNvSpPr>
            <p:nvPr/>
          </p:nvSpPr>
          <p:spPr bwMode="auto">
            <a:xfrm>
              <a:off x="474" y="3784"/>
              <a:ext cx="895" cy="246"/>
            </a:xfrm>
            <a:prstGeom prst="roundRect">
              <a:avLst>
                <a:gd name="adj" fmla="val 9745"/>
              </a:avLst>
            </a:prstGeom>
            <a:ln>
              <a:solidFill>
                <a:schemeClr val="bg1"/>
              </a:solidFill>
              <a:headEnd/>
              <a:tailEnd/>
            </a:ln>
          </p:spPr>
          <p:style>
            <a:lnRef idx="2">
              <a:schemeClr val="accent4"/>
            </a:lnRef>
            <a:fillRef idx="1">
              <a:schemeClr val="lt1"/>
            </a:fillRef>
            <a:effectRef idx="0">
              <a:schemeClr val="accent4"/>
            </a:effectRef>
            <a:fontRef idx="minor">
              <a:schemeClr val="dk1"/>
            </a:fontRef>
          </p:style>
          <p:txBody>
            <a:bodyPr anchor="ctr">
              <a:spAutoFit/>
            </a:bodyPr>
            <a:lstStyle/>
            <a:p>
              <a:endParaRPr lang="en-GB"/>
            </a:p>
          </p:txBody>
        </p:sp>
        <p:sp>
          <p:nvSpPr>
            <p:cNvPr id="98" name="Arc 111">
              <a:extLst>
                <a:ext uri="{FF2B5EF4-FFF2-40B4-BE49-F238E27FC236}">
                  <a16:creationId xmlns:a16="http://schemas.microsoft.com/office/drawing/2014/main" id="{6D721DAE-8AF5-461A-B6A4-350EFA664C9D}"/>
                </a:ext>
              </a:extLst>
            </p:cNvPr>
            <p:cNvSpPr>
              <a:spLocks/>
            </p:cNvSpPr>
            <p:nvPr/>
          </p:nvSpPr>
          <p:spPr bwMode="auto">
            <a:xfrm rot="5400000" flipH="1" flipV="1">
              <a:off x="777" y="3432"/>
              <a:ext cx="291" cy="3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w="38100">
              <a:headEnd/>
              <a:tailEnd type="triangle" w="med" len="med"/>
            </a:ln>
          </p:spPr>
          <p:style>
            <a:lnRef idx="2">
              <a:schemeClr val="accent4"/>
            </a:lnRef>
            <a:fillRef idx="1">
              <a:schemeClr val="lt1"/>
            </a:fillRef>
            <a:effectRef idx="0">
              <a:schemeClr val="accent4"/>
            </a:effectRef>
            <a:fontRef idx="minor">
              <a:schemeClr val="dk1"/>
            </a:fontRef>
          </p:style>
          <p:txBody>
            <a:bodyPr vert="eaVert" anchor="ctr">
              <a:spAutoFit/>
            </a:bodyPr>
            <a:lstStyle/>
            <a:p>
              <a:endParaRPr lang="en-GB"/>
            </a:p>
          </p:txBody>
        </p:sp>
        <p:sp>
          <p:nvSpPr>
            <p:cNvPr id="97" name="Text Box 109">
              <a:extLst>
                <a:ext uri="{FF2B5EF4-FFF2-40B4-BE49-F238E27FC236}">
                  <a16:creationId xmlns:a16="http://schemas.microsoft.com/office/drawing/2014/main" id="{B4A97032-550D-4B87-A486-7BF41220E26C}"/>
                </a:ext>
              </a:extLst>
            </p:cNvPr>
            <p:cNvSpPr txBox="1">
              <a:spLocks noChangeArrowheads="1"/>
            </p:cNvSpPr>
            <p:nvPr/>
          </p:nvSpPr>
          <p:spPr bwMode="auto">
            <a:xfrm>
              <a:off x="335" y="3759"/>
              <a:ext cx="777" cy="257"/>
            </a:xfrm>
            <a:prstGeom prst="roundRect">
              <a:avLst/>
            </a:prstGeom>
            <a:ln w="38100"/>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Echelle log</a:t>
              </a:r>
            </a:p>
          </p:txBody>
        </p:sp>
      </p:grpSp>
    </p:spTree>
    <p:extLst>
      <p:ext uri="{BB962C8B-B14F-4D97-AF65-F5344CB8AC3E}">
        <p14:creationId xmlns:p14="http://schemas.microsoft.com/office/powerpoint/2010/main" val="4068741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left)">
                                      <p:cBhvr>
                                        <p:cTn id="11" dur="500"/>
                                        <p:tgtEl>
                                          <p:spTgt spid="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wipe(up)">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wipe(down)">
                                      <p:cBhvr>
                                        <p:cTn id="3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6ED1C3A-3DE4-4A12-AB00-2C3FD465D481}"/>
              </a:ext>
            </a:extLst>
          </p:cNvPr>
          <p:cNvPicPr>
            <a:picLocks noChangeAspect="1"/>
          </p:cNvPicPr>
          <p:nvPr/>
        </p:nvPicPr>
        <p:blipFill rotWithShape="1">
          <a:blip r:embed="rId3"/>
          <a:srcRect b="4401"/>
          <a:stretch/>
        </p:blipFill>
        <p:spPr>
          <a:xfrm>
            <a:off x="2290480" y="1239375"/>
            <a:ext cx="7792733" cy="4510671"/>
          </a:xfrm>
          <a:prstGeom prst="rect">
            <a:avLst/>
          </a:prstGeom>
        </p:spPr>
      </p:pic>
      <p:sp>
        <p:nvSpPr>
          <p:cNvPr id="2" name="Slide Number Placeholder 1">
            <a:extLst>
              <a:ext uri="{FF2B5EF4-FFF2-40B4-BE49-F238E27FC236}">
                <a16:creationId xmlns:a16="http://schemas.microsoft.com/office/drawing/2014/main" id="{B535AFB8-14CE-4702-BA4D-15602C57DD1B}"/>
              </a:ext>
            </a:extLst>
          </p:cNvPr>
          <p:cNvSpPr>
            <a:spLocks noGrp="1"/>
          </p:cNvSpPr>
          <p:nvPr>
            <p:ph type="sldNum" sz="quarter" idx="11"/>
          </p:nvPr>
        </p:nvSpPr>
        <p:spPr/>
        <p:txBody>
          <a:bodyPr/>
          <a:lstStyle/>
          <a:p>
            <a:fld id="{F0D23093-2AB0-F74C-B865-1A12A15B650E}" type="slidenum">
              <a:rPr lang="en-US" smtClean="0">
                <a:latin typeface="+mn-lt"/>
              </a:rPr>
              <a:pPr/>
              <a:t>5</a:t>
            </a:fld>
            <a:endParaRPr lang="en-US">
              <a:latin typeface="+mn-lt"/>
            </a:endParaRPr>
          </a:p>
        </p:txBody>
      </p:sp>
      <p:sp>
        <p:nvSpPr>
          <p:cNvPr id="3" name="Title 2">
            <a:extLst>
              <a:ext uri="{FF2B5EF4-FFF2-40B4-BE49-F238E27FC236}">
                <a16:creationId xmlns:a16="http://schemas.microsoft.com/office/drawing/2014/main" id="{50C0F44D-1231-4F5F-BD91-58522A53DB42}"/>
              </a:ext>
            </a:extLst>
          </p:cNvPr>
          <p:cNvSpPr>
            <a:spLocks noGrp="1"/>
          </p:cNvSpPr>
          <p:nvPr>
            <p:ph type="title"/>
          </p:nvPr>
        </p:nvSpPr>
        <p:spPr/>
        <p:txBody>
          <a:bodyPr/>
          <a:lstStyle/>
          <a:p>
            <a:r>
              <a:rPr lang="fr-FR" b="1" dirty="0">
                <a:latin typeface="+mn-lt"/>
              </a:rPr>
              <a:t>Graphique à barres créé avec Granta </a:t>
            </a:r>
            <a:r>
              <a:rPr lang="fr-FR" b="1" dirty="0" err="1">
                <a:latin typeface="+mn-lt"/>
              </a:rPr>
              <a:t>EduPack</a:t>
            </a:r>
            <a:endParaRPr lang="en-US" b="1" i="1" dirty="0">
              <a:latin typeface="+mn-lt"/>
            </a:endParaRPr>
          </a:p>
        </p:txBody>
      </p:sp>
      <p:grpSp>
        <p:nvGrpSpPr>
          <p:cNvPr id="34" name="Group 35">
            <a:extLst>
              <a:ext uri="{FF2B5EF4-FFF2-40B4-BE49-F238E27FC236}">
                <a16:creationId xmlns:a16="http://schemas.microsoft.com/office/drawing/2014/main" id="{9121D682-B162-4EDA-90F0-7C37C50015DB}"/>
              </a:ext>
            </a:extLst>
          </p:cNvPr>
          <p:cNvGrpSpPr>
            <a:grpSpLocks/>
          </p:cNvGrpSpPr>
          <p:nvPr/>
        </p:nvGrpSpPr>
        <p:grpSpPr bwMode="auto">
          <a:xfrm>
            <a:off x="992491" y="958055"/>
            <a:ext cx="9039225" cy="2755900"/>
            <a:chOff x="-62" y="765"/>
            <a:chExt cx="5694" cy="1736"/>
          </a:xfrm>
        </p:grpSpPr>
        <p:sp>
          <p:nvSpPr>
            <p:cNvPr id="35" name="Text Box 18">
              <a:extLst>
                <a:ext uri="{FF2B5EF4-FFF2-40B4-BE49-F238E27FC236}">
                  <a16:creationId xmlns:a16="http://schemas.microsoft.com/office/drawing/2014/main" id="{A32E97FC-BCFE-4CF3-BB2A-610F88DE7B84}"/>
                </a:ext>
              </a:extLst>
            </p:cNvPr>
            <p:cNvSpPr txBox="1">
              <a:spLocks noChangeArrowheads="1"/>
            </p:cNvSpPr>
            <p:nvPr/>
          </p:nvSpPr>
          <p:spPr bwMode="auto">
            <a:xfrm>
              <a:off x="-62" y="765"/>
              <a:ext cx="80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sz="1600" b="1" i="1" dirty="0" err="1">
                  <a:latin typeface="+mn-lt"/>
                </a:rPr>
                <a:t>Matériaux</a:t>
              </a:r>
              <a:r>
                <a:rPr lang="en-GB" sz="1600" b="1" i="1" dirty="0">
                  <a:latin typeface="+mn-lt"/>
                </a:rPr>
                <a:t> à </a:t>
              </a:r>
            </a:p>
            <a:p>
              <a:pPr>
                <a:spcBef>
                  <a:spcPct val="0"/>
                </a:spcBef>
                <a:spcAft>
                  <a:spcPct val="0"/>
                </a:spcAft>
              </a:pPr>
              <a:r>
                <a:rPr lang="en-GB" sz="1600" b="1" i="1" dirty="0">
                  <a:latin typeface="+mn-lt"/>
                </a:rPr>
                <a:t>fort module</a:t>
              </a:r>
            </a:p>
          </p:txBody>
        </p:sp>
        <p:sp>
          <p:nvSpPr>
            <p:cNvPr id="36" name="Line 19">
              <a:extLst>
                <a:ext uri="{FF2B5EF4-FFF2-40B4-BE49-F238E27FC236}">
                  <a16:creationId xmlns:a16="http://schemas.microsoft.com/office/drawing/2014/main" id="{9A85EC70-5D8E-4430-AA67-4AE2E1347CA6}"/>
                </a:ext>
              </a:extLst>
            </p:cNvPr>
            <p:cNvSpPr>
              <a:spLocks noChangeShapeType="1"/>
            </p:cNvSpPr>
            <p:nvPr/>
          </p:nvSpPr>
          <p:spPr bwMode="auto">
            <a:xfrm>
              <a:off x="744" y="960"/>
              <a:ext cx="352"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grpSp>
          <p:nvGrpSpPr>
            <p:cNvPr id="37" name="Group 31">
              <a:extLst>
                <a:ext uri="{FF2B5EF4-FFF2-40B4-BE49-F238E27FC236}">
                  <a16:creationId xmlns:a16="http://schemas.microsoft.com/office/drawing/2014/main" id="{39CEA33F-C423-4A09-A0A0-F142822EBFA1}"/>
                </a:ext>
              </a:extLst>
            </p:cNvPr>
            <p:cNvGrpSpPr>
              <a:grpSpLocks/>
            </p:cNvGrpSpPr>
            <p:nvPr/>
          </p:nvGrpSpPr>
          <p:grpSpPr bwMode="auto">
            <a:xfrm>
              <a:off x="1104" y="972"/>
              <a:ext cx="4528" cy="1529"/>
              <a:chOff x="1104" y="972"/>
              <a:chExt cx="4528" cy="1529"/>
            </a:xfrm>
          </p:grpSpPr>
          <p:sp>
            <p:nvSpPr>
              <p:cNvPr id="38" name="Rectangle 29">
                <a:extLst>
                  <a:ext uri="{FF2B5EF4-FFF2-40B4-BE49-F238E27FC236}">
                    <a16:creationId xmlns:a16="http://schemas.microsoft.com/office/drawing/2014/main" id="{5E4CF0AB-AA0C-4374-BD95-B1C794DB2656}"/>
                  </a:ext>
                </a:extLst>
              </p:cNvPr>
              <p:cNvSpPr>
                <a:spLocks noChangeArrowheads="1"/>
              </p:cNvSpPr>
              <p:nvPr/>
            </p:nvSpPr>
            <p:spPr bwMode="auto">
              <a:xfrm>
                <a:off x="1104" y="972"/>
                <a:ext cx="4528" cy="4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dirty="0"/>
              </a:p>
            </p:txBody>
          </p:sp>
          <p:sp>
            <p:nvSpPr>
              <p:cNvPr id="39" name="Rectangle 30">
                <a:extLst>
                  <a:ext uri="{FF2B5EF4-FFF2-40B4-BE49-F238E27FC236}">
                    <a16:creationId xmlns:a16="http://schemas.microsoft.com/office/drawing/2014/main" id="{88711EDD-2284-4417-81D8-9C36307C7E11}"/>
                  </a:ext>
                </a:extLst>
              </p:cNvPr>
              <p:cNvSpPr>
                <a:spLocks noChangeArrowheads="1"/>
              </p:cNvSpPr>
              <p:nvPr/>
            </p:nvSpPr>
            <p:spPr bwMode="auto">
              <a:xfrm>
                <a:off x="1129" y="2268"/>
                <a:ext cx="116" cy="233"/>
              </a:xfrm>
              <a:prstGeom prst="rect">
                <a:avLst/>
              </a:prstGeom>
              <a:solidFill>
                <a:schemeClr val="accent6">
                  <a:lumMod val="20000"/>
                  <a:lumOff val="80000"/>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grpSp>
      <p:grpSp>
        <p:nvGrpSpPr>
          <p:cNvPr id="40" name="Group 36">
            <a:extLst>
              <a:ext uri="{FF2B5EF4-FFF2-40B4-BE49-F238E27FC236}">
                <a16:creationId xmlns:a16="http://schemas.microsoft.com/office/drawing/2014/main" id="{7975F635-416C-44AE-BCF1-D6C06C2605E3}"/>
              </a:ext>
            </a:extLst>
          </p:cNvPr>
          <p:cNvGrpSpPr>
            <a:grpSpLocks/>
          </p:cNvGrpSpPr>
          <p:nvPr/>
        </p:nvGrpSpPr>
        <p:grpSpPr bwMode="auto">
          <a:xfrm>
            <a:off x="709915" y="4190206"/>
            <a:ext cx="9323388" cy="584200"/>
            <a:chOff x="-249" y="2813"/>
            <a:chExt cx="5873" cy="368"/>
          </a:xfrm>
        </p:grpSpPr>
        <p:sp>
          <p:nvSpPr>
            <p:cNvPr id="41" name="Text Box 20">
              <a:extLst>
                <a:ext uri="{FF2B5EF4-FFF2-40B4-BE49-F238E27FC236}">
                  <a16:creationId xmlns:a16="http://schemas.microsoft.com/office/drawing/2014/main" id="{49B9A2DB-EBF8-483B-940E-55292333763B}"/>
                </a:ext>
              </a:extLst>
            </p:cNvPr>
            <p:cNvSpPr txBox="1">
              <a:spLocks noChangeArrowheads="1"/>
            </p:cNvSpPr>
            <p:nvPr/>
          </p:nvSpPr>
          <p:spPr bwMode="auto">
            <a:xfrm>
              <a:off x="-249" y="2813"/>
              <a:ext cx="85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sz="1600" b="1" i="1" dirty="0" err="1">
                  <a:latin typeface="+mn-lt"/>
                </a:rPr>
                <a:t>Matériaux</a:t>
              </a:r>
              <a:r>
                <a:rPr lang="en-GB" sz="1600" b="1" i="1" dirty="0">
                  <a:latin typeface="+mn-lt"/>
                </a:rPr>
                <a:t> à </a:t>
              </a:r>
            </a:p>
            <a:p>
              <a:pPr>
                <a:spcBef>
                  <a:spcPct val="0"/>
                </a:spcBef>
                <a:spcAft>
                  <a:spcPct val="0"/>
                </a:spcAft>
              </a:pPr>
              <a:r>
                <a:rPr lang="en-GB" sz="1600" b="1" i="1" dirty="0" err="1">
                  <a:latin typeface="+mn-lt"/>
                </a:rPr>
                <a:t>faible</a:t>
              </a:r>
              <a:r>
                <a:rPr lang="en-GB" sz="1600" b="1" i="1" dirty="0">
                  <a:latin typeface="+mn-lt"/>
                </a:rPr>
                <a:t> module</a:t>
              </a:r>
            </a:p>
          </p:txBody>
        </p:sp>
        <p:sp>
          <p:nvSpPr>
            <p:cNvPr id="42" name="Line 21">
              <a:extLst>
                <a:ext uri="{FF2B5EF4-FFF2-40B4-BE49-F238E27FC236}">
                  <a16:creationId xmlns:a16="http://schemas.microsoft.com/office/drawing/2014/main" id="{32A97F26-2D8E-4087-B618-FA75BC6B823C}"/>
                </a:ext>
              </a:extLst>
            </p:cNvPr>
            <p:cNvSpPr>
              <a:spLocks noChangeShapeType="1"/>
            </p:cNvSpPr>
            <p:nvPr/>
          </p:nvSpPr>
          <p:spPr bwMode="auto">
            <a:xfrm flipV="1">
              <a:off x="686" y="3008"/>
              <a:ext cx="392" cy="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43" name="Rectangle 33">
              <a:extLst>
                <a:ext uri="{FF2B5EF4-FFF2-40B4-BE49-F238E27FC236}">
                  <a16:creationId xmlns:a16="http://schemas.microsoft.com/office/drawing/2014/main" id="{9EF14331-73E0-4079-A09A-F4E196BA8494}"/>
                </a:ext>
              </a:extLst>
            </p:cNvPr>
            <p:cNvSpPr>
              <a:spLocks noChangeArrowheads="1"/>
            </p:cNvSpPr>
            <p:nvPr/>
          </p:nvSpPr>
          <p:spPr bwMode="auto">
            <a:xfrm flipV="1">
              <a:off x="1096" y="2948"/>
              <a:ext cx="4528" cy="233"/>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grpSp>
      <p:grpSp>
        <p:nvGrpSpPr>
          <p:cNvPr id="44" name="Group 34">
            <a:extLst>
              <a:ext uri="{FF2B5EF4-FFF2-40B4-BE49-F238E27FC236}">
                <a16:creationId xmlns:a16="http://schemas.microsoft.com/office/drawing/2014/main" id="{1C1AD429-3241-4328-92E5-0E2B7FA07B30}"/>
              </a:ext>
            </a:extLst>
          </p:cNvPr>
          <p:cNvGrpSpPr>
            <a:grpSpLocks/>
          </p:cNvGrpSpPr>
          <p:nvPr/>
        </p:nvGrpSpPr>
        <p:grpSpPr bwMode="auto">
          <a:xfrm>
            <a:off x="2839574" y="1646315"/>
            <a:ext cx="7243639" cy="2630487"/>
            <a:chOff x="992" y="1199"/>
            <a:chExt cx="4768" cy="1657"/>
          </a:xfrm>
        </p:grpSpPr>
        <p:grpSp>
          <p:nvGrpSpPr>
            <p:cNvPr id="45" name="Group 29">
              <a:extLst>
                <a:ext uri="{FF2B5EF4-FFF2-40B4-BE49-F238E27FC236}">
                  <a16:creationId xmlns:a16="http://schemas.microsoft.com/office/drawing/2014/main" id="{FF660B7A-1B96-4BD8-B7BD-0EA2DAD05467}"/>
                </a:ext>
              </a:extLst>
            </p:cNvPr>
            <p:cNvGrpSpPr>
              <a:grpSpLocks/>
            </p:cNvGrpSpPr>
            <p:nvPr/>
          </p:nvGrpSpPr>
          <p:grpSpPr bwMode="auto">
            <a:xfrm>
              <a:off x="992" y="1408"/>
              <a:ext cx="4768" cy="1424"/>
              <a:chOff x="992" y="1408"/>
              <a:chExt cx="4768" cy="1424"/>
            </a:xfrm>
          </p:grpSpPr>
          <p:sp>
            <p:nvSpPr>
              <p:cNvPr id="49" name="Line 25">
                <a:extLst>
                  <a:ext uri="{FF2B5EF4-FFF2-40B4-BE49-F238E27FC236}">
                    <a16:creationId xmlns:a16="http://schemas.microsoft.com/office/drawing/2014/main" id="{36746241-FE1E-410B-959D-04439EC328F2}"/>
                  </a:ext>
                </a:extLst>
              </p:cNvPr>
              <p:cNvSpPr>
                <a:spLocks noChangeShapeType="1"/>
              </p:cNvSpPr>
              <p:nvPr/>
            </p:nvSpPr>
            <p:spPr bwMode="auto">
              <a:xfrm>
                <a:off x="1032" y="1984"/>
                <a:ext cx="4728" cy="0"/>
              </a:xfrm>
              <a:prstGeom prst="line">
                <a:avLst/>
              </a:prstGeom>
              <a:noFill/>
              <a:ln w="28575">
                <a:solidFill>
                  <a:srgbClr val="FFC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0" name="Line 26">
                <a:extLst>
                  <a:ext uri="{FF2B5EF4-FFF2-40B4-BE49-F238E27FC236}">
                    <a16:creationId xmlns:a16="http://schemas.microsoft.com/office/drawing/2014/main" id="{45D2E1D4-31F0-4223-A278-846EB657B768}"/>
                  </a:ext>
                </a:extLst>
              </p:cNvPr>
              <p:cNvSpPr>
                <a:spLocks noChangeShapeType="1"/>
              </p:cNvSpPr>
              <p:nvPr/>
            </p:nvSpPr>
            <p:spPr bwMode="auto">
              <a:xfrm>
                <a:off x="992" y="1408"/>
                <a:ext cx="4728" cy="0"/>
              </a:xfrm>
              <a:prstGeom prst="line">
                <a:avLst/>
              </a:prstGeom>
              <a:noFill/>
              <a:ln w="28575">
                <a:solidFill>
                  <a:srgbClr val="CC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 name="Line 28">
                <a:extLst>
                  <a:ext uri="{FF2B5EF4-FFF2-40B4-BE49-F238E27FC236}">
                    <a16:creationId xmlns:a16="http://schemas.microsoft.com/office/drawing/2014/main" id="{BD920C08-33F3-44B1-95F9-E88907AF777F}"/>
                  </a:ext>
                </a:extLst>
              </p:cNvPr>
              <p:cNvSpPr>
                <a:spLocks noChangeShapeType="1"/>
              </p:cNvSpPr>
              <p:nvPr/>
            </p:nvSpPr>
            <p:spPr bwMode="auto">
              <a:xfrm>
                <a:off x="1000" y="2832"/>
                <a:ext cx="4728" cy="0"/>
              </a:xfrm>
              <a:prstGeom prst="line">
                <a:avLst/>
              </a:prstGeom>
              <a:noFill/>
              <a:ln w="28575">
                <a:solidFill>
                  <a:srgbClr val="00CC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46" name="Text Box 30">
              <a:extLst>
                <a:ext uri="{FF2B5EF4-FFF2-40B4-BE49-F238E27FC236}">
                  <a16:creationId xmlns:a16="http://schemas.microsoft.com/office/drawing/2014/main" id="{7921927E-8D40-4C8D-9A52-7673712A0C98}"/>
                </a:ext>
              </a:extLst>
            </p:cNvPr>
            <p:cNvSpPr txBox="1">
              <a:spLocks noChangeArrowheads="1"/>
            </p:cNvSpPr>
            <p:nvPr/>
          </p:nvSpPr>
          <p:spPr bwMode="auto">
            <a:xfrm>
              <a:off x="2238" y="1199"/>
              <a:ext cx="6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dirty="0" err="1">
                  <a:solidFill>
                    <a:srgbClr val="C00000"/>
                  </a:solidFill>
                  <a:latin typeface="+mn-lt"/>
                </a:rPr>
                <a:t>Métaux</a:t>
              </a:r>
              <a:endParaRPr lang="en-GB" b="1" i="1" dirty="0">
                <a:solidFill>
                  <a:srgbClr val="C00000"/>
                </a:solidFill>
                <a:latin typeface="+mn-lt"/>
              </a:endParaRPr>
            </a:p>
          </p:txBody>
        </p:sp>
        <p:sp>
          <p:nvSpPr>
            <p:cNvPr id="47" name="Text Box 31">
              <a:extLst>
                <a:ext uri="{FF2B5EF4-FFF2-40B4-BE49-F238E27FC236}">
                  <a16:creationId xmlns:a16="http://schemas.microsoft.com/office/drawing/2014/main" id="{001A6385-6CF8-4413-96FF-4A31A2E5F818}"/>
                </a:ext>
              </a:extLst>
            </p:cNvPr>
            <p:cNvSpPr txBox="1">
              <a:spLocks noChangeArrowheads="1"/>
            </p:cNvSpPr>
            <p:nvPr/>
          </p:nvSpPr>
          <p:spPr bwMode="auto">
            <a:xfrm>
              <a:off x="3006" y="1783"/>
              <a:ext cx="7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dirty="0" err="1">
                  <a:solidFill>
                    <a:srgbClr val="FFC000"/>
                  </a:solidFill>
                  <a:latin typeface="+mn-lt"/>
                </a:rPr>
                <a:t>Polymères</a:t>
              </a:r>
              <a:endParaRPr lang="en-GB" b="1" i="1" dirty="0">
                <a:solidFill>
                  <a:srgbClr val="FFC000"/>
                </a:solidFill>
                <a:latin typeface="+mn-lt"/>
              </a:endParaRPr>
            </a:p>
          </p:txBody>
        </p:sp>
        <p:sp>
          <p:nvSpPr>
            <p:cNvPr id="48" name="Text Box 32">
              <a:extLst>
                <a:ext uri="{FF2B5EF4-FFF2-40B4-BE49-F238E27FC236}">
                  <a16:creationId xmlns:a16="http://schemas.microsoft.com/office/drawing/2014/main" id="{4CD636D9-079B-4A3C-9B03-333816695431}"/>
                </a:ext>
              </a:extLst>
            </p:cNvPr>
            <p:cNvSpPr txBox="1">
              <a:spLocks noChangeArrowheads="1"/>
            </p:cNvSpPr>
            <p:nvPr/>
          </p:nvSpPr>
          <p:spPr bwMode="auto">
            <a:xfrm>
              <a:off x="3438" y="2623"/>
              <a:ext cx="8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dirty="0" err="1">
                  <a:solidFill>
                    <a:srgbClr val="0099FF"/>
                  </a:solidFill>
                  <a:latin typeface="+mn-lt"/>
                </a:rPr>
                <a:t>Elastomères</a:t>
              </a:r>
              <a:endParaRPr lang="en-GB" b="1" i="1" dirty="0">
                <a:solidFill>
                  <a:srgbClr val="0099FF"/>
                </a:solidFill>
                <a:latin typeface="+mn-lt"/>
              </a:endParaRPr>
            </a:p>
          </p:txBody>
        </p:sp>
      </p:grpSp>
    </p:spTree>
    <p:extLst>
      <p:ext uri="{BB962C8B-B14F-4D97-AF65-F5344CB8AC3E}">
        <p14:creationId xmlns:p14="http://schemas.microsoft.com/office/powerpoint/2010/main" val="3287824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1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D9FF2-73B3-4782-A6C2-9BD46A2DC867}"/>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98DB7CF8-F1D0-4963-AB4A-679946075FF7}"/>
              </a:ext>
            </a:extLst>
          </p:cNvPr>
          <p:cNvSpPr>
            <a:spLocks noGrp="1"/>
          </p:cNvSpPr>
          <p:nvPr>
            <p:ph type="title"/>
          </p:nvPr>
        </p:nvSpPr>
        <p:spPr/>
        <p:txBody>
          <a:bodyPr/>
          <a:lstStyle/>
          <a:p>
            <a:r>
              <a:rPr lang="en-US" sz="3200" b="1" dirty="0" err="1"/>
              <a:t>Quels</a:t>
            </a:r>
            <a:r>
              <a:rPr lang="en-US" sz="3200" b="1" dirty="0"/>
              <a:t> </a:t>
            </a:r>
            <a:r>
              <a:rPr lang="en-US" sz="3200" b="1" dirty="0" err="1"/>
              <a:t>cours</a:t>
            </a:r>
            <a:r>
              <a:rPr lang="en-US" sz="3200" b="1" dirty="0"/>
              <a:t> </a:t>
            </a:r>
            <a:r>
              <a:rPr lang="en-US" sz="3200" b="1" dirty="0" err="1"/>
              <a:t>concernés</a:t>
            </a:r>
            <a:r>
              <a:rPr lang="en-US" sz="3200" b="1" dirty="0"/>
              <a:t>? A </a:t>
            </a:r>
            <a:r>
              <a:rPr lang="en-US" sz="3200" b="1" dirty="0" err="1"/>
              <a:t>l’echelle</a:t>
            </a:r>
            <a:r>
              <a:rPr lang="en-US" sz="3200" b="1" dirty="0"/>
              <a:t> du campus?</a:t>
            </a:r>
            <a:endParaRPr lang="en-US" b="1" dirty="0"/>
          </a:p>
        </p:txBody>
      </p:sp>
      <p:grpSp>
        <p:nvGrpSpPr>
          <p:cNvPr id="4" name="Group 3">
            <a:extLst>
              <a:ext uri="{FF2B5EF4-FFF2-40B4-BE49-F238E27FC236}">
                <a16:creationId xmlns:a16="http://schemas.microsoft.com/office/drawing/2014/main" id="{86F33033-3222-4755-AD4F-D8D5E97914DD}"/>
              </a:ext>
            </a:extLst>
          </p:cNvPr>
          <p:cNvGrpSpPr>
            <a:grpSpLocks/>
          </p:cNvGrpSpPr>
          <p:nvPr/>
        </p:nvGrpSpPr>
        <p:grpSpPr bwMode="auto">
          <a:xfrm>
            <a:off x="2035635" y="2666257"/>
            <a:ext cx="8638504" cy="1740707"/>
            <a:chOff x="559801" y="2857011"/>
            <a:chExt cx="9058829" cy="1826287"/>
          </a:xfrm>
        </p:grpSpPr>
        <p:pic>
          <p:nvPicPr>
            <p:cNvPr id="5" name="Picture 3">
              <a:extLst>
                <a:ext uri="{FF2B5EF4-FFF2-40B4-BE49-F238E27FC236}">
                  <a16:creationId xmlns:a16="http://schemas.microsoft.com/office/drawing/2014/main" id="{C0362B36-03D3-45DD-8EE1-C34BE2500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48" y="2857011"/>
              <a:ext cx="201876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BF010B0-C0C0-4BE2-8E32-725908A96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812" y="2857011"/>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766C506-0AC8-44F7-8160-8F1273DD2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623" y="2857011"/>
              <a:ext cx="1775446"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4">
              <a:extLst>
                <a:ext uri="{FF2B5EF4-FFF2-40B4-BE49-F238E27FC236}">
                  <a16:creationId xmlns:a16="http://schemas.microsoft.com/office/drawing/2014/main" id="{B76114E4-A85A-49ED-A7A1-A89D552AADE8}"/>
                </a:ext>
              </a:extLst>
            </p:cNvPr>
            <p:cNvSpPr txBox="1">
              <a:spLocks noChangeArrowheads="1"/>
            </p:cNvSpPr>
            <p:nvPr/>
          </p:nvSpPr>
          <p:spPr bwMode="auto">
            <a:xfrm>
              <a:off x="559801" y="4328099"/>
              <a:ext cx="9058829" cy="35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err="1">
                  <a:latin typeface="+mn-lt"/>
                </a:rPr>
                <a:t>Ingénierie</a:t>
              </a:r>
              <a:r>
                <a:rPr lang="en-GB" sz="1600" dirty="0">
                  <a:latin typeface="+mn-lt"/>
                </a:rPr>
                <a:t> </a:t>
              </a:r>
              <a:r>
                <a:rPr lang="en-GB" sz="1600" dirty="0" err="1">
                  <a:latin typeface="+mn-lt"/>
                </a:rPr>
                <a:t>aéronautique</a:t>
              </a:r>
              <a:r>
                <a:rPr lang="en-GB" sz="1600" dirty="0">
                  <a:latin typeface="+mn-lt"/>
                </a:rPr>
                <a:t>		Architecture		       Bio-</a:t>
              </a:r>
              <a:r>
                <a:rPr lang="en-GB" sz="1600" dirty="0" err="1">
                  <a:latin typeface="+mn-lt"/>
                </a:rPr>
                <a:t>ingénierie</a:t>
              </a:r>
              <a:endParaRPr lang="en-GB" sz="1600" dirty="0">
                <a:latin typeface="+mn-lt"/>
              </a:endParaRPr>
            </a:p>
          </p:txBody>
        </p:sp>
      </p:grpSp>
      <p:grpSp>
        <p:nvGrpSpPr>
          <p:cNvPr id="9" name="Group 8">
            <a:extLst>
              <a:ext uri="{FF2B5EF4-FFF2-40B4-BE49-F238E27FC236}">
                <a16:creationId xmlns:a16="http://schemas.microsoft.com/office/drawing/2014/main" id="{DCAE5526-E3B0-490A-A6CA-E70B1F7AA950}"/>
              </a:ext>
            </a:extLst>
          </p:cNvPr>
          <p:cNvGrpSpPr>
            <a:grpSpLocks/>
          </p:cNvGrpSpPr>
          <p:nvPr/>
        </p:nvGrpSpPr>
        <p:grpSpPr bwMode="auto">
          <a:xfrm>
            <a:off x="2134926" y="766423"/>
            <a:ext cx="9104598" cy="1756976"/>
            <a:chOff x="664107" y="901988"/>
            <a:chExt cx="9547777" cy="1842495"/>
          </a:xfrm>
        </p:grpSpPr>
        <p:sp>
          <p:nvSpPr>
            <p:cNvPr id="10" name="TextBox 1">
              <a:extLst>
                <a:ext uri="{FF2B5EF4-FFF2-40B4-BE49-F238E27FC236}">
                  <a16:creationId xmlns:a16="http://schemas.microsoft.com/office/drawing/2014/main" id="{B45483DA-89A1-45B0-AAD4-0F8ABEC3FB74}"/>
                </a:ext>
              </a:extLst>
            </p:cNvPr>
            <p:cNvSpPr txBox="1">
              <a:spLocks noChangeArrowheads="1"/>
            </p:cNvSpPr>
            <p:nvPr/>
          </p:nvSpPr>
          <p:spPr bwMode="auto">
            <a:xfrm>
              <a:off x="725788" y="2389450"/>
              <a:ext cx="9486096" cy="3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fr-FR" sz="1600" dirty="0">
                  <a:latin typeface="+mn-lt"/>
                </a:rPr>
                <a:t>Science des matériaux	           Ingénierie générale                        Ingénierie des polymères</a:t>
              </a:r>
            </a:p>
          </p:txBody>
        </p:sp>
        <p:pic>
          <p:nvPicPr>
            <p:cNvPr id="11" name="Picture 2">
              <a:extLst>
                <a:ext uri="{FF2B5EF4-FFF2-40B4-BE49-F238E27FC236}">
                  <a16:creationId xmlns:a16="http://schemas.microsoft.com/office/drawing/2014/main" id="{16A3B36A-485B-4505-B0A5-02774FC1A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1064" y="961988"/>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15635397-A18B-4E13-8475-7AA62697E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9565" y="901988"/>
              <a:ext cx="1596750"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20F2B998-560F-4649-9833-30AE79556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107" y="973988"/>
              <a:ext cx="204984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C6B84ECB-D866-4A79-A7AE-4B51E1C95DCB}"/>
              </a:ext>
            </a:extLst>
          </p:cNvPr>
          <p:cNvGrpSpPr>
            <a:grpSpLocks/>
          </p:cNvGrpSpPr>
          <p:nvPr/>
        </p:nvGrpSpPr>
        <p:grpSpPr bwMode="auto">
          <a:xfrm>
            <a:off x="1798683" y="4366822"/>
            <a:ext cx="9074524" cy="1812500"/>
            <a:chOff x="322810" y="4597284"/>
            <a:chExt cx="9515882" cy="1901005"/>
          </a:xfrm>
        </p:grpSpPr>
        <p:pic>
          <p:nvPicPr>
            <p:cNvPr id="15" name="Picture 8">
              <a:extLst>
                <a:ext uri="{FF2B5EF4-FFF2-40B4-BE49-F238E27FC236}">
                  <a16:creationId xmlns:a16="http://schemas.microsoft.com/office/drawing/2014/main" id="{56BC2824-C9BC-4CAB-923F-1DC80F81D1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7277" y="4597284"/>
              <a:ext cx="2571883" cy="18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a:extLst>
                <a:ext uri="{FF2B5EF4-FFF2-40B4-BE49-F238E27FC236}">
                  <a16:creationId xmlns:a16="http://schemas.microsoft.com/office/drawing/2014/main" id="{2244417C-0839-4D61-9E04-10B20AB597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9812" y="4714981"/>
              <a:ext cx="2088000" cy="14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8745B586-F418-4A68-96A1-8C9FFE563D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810" y="4776978"/>
              <a:ext cx="2454287"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3">
              <a:extLst>
                <a:ext uri="{FF2B5EF4-FFF2-40B4-BE49-F238E27FC236}">
                  <a16:creationId xmlns:a16="http://schemas.microsoft.com/office/drawing/2014/main" id="{8F39EFE5-DD9A-4E49-B166-D4D31BEAB7B7}"/>
                </a:ext>
              </a:extLst>
            </p:cNvPr>
            <p:cNvSpPr txBox="1">
              <a:spLocks noChangeArrowheads="1"/>
            </p:cNvSpPr>
            <p:nvPr/>
          </p:nvSpPr>
          <p:spPr bwMode="auto">
            <a:xfrm>
              <a:off x="451560" y="6143203"/>
              <a:ext cx="9387132" cy="35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fr-FR" sz="1600" dirty="0">
                  <a:latin typeface="+mn-lt"/>
                </a:rPr>
                <a:t> Conception de produits	       Ingénierie environnementale   Evaluation du développement durable</a:t>
              </a:r>
            </a:p>
          </p:txBody>
        </p:sp>
      </p:grpSp>
    </p:spTree>
    <p:extLst>
      <p:ext uri="{BB962C8B-B14F-4D97-AF65-F5344CB8AC3E}">
        <p14:creationId xmlns:p14="http://schemas.microsoft.com/office/powerpoint/2010/main" val="36497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AFFC8A-A3CC-405E-B268-CD7AF9D4FBAE}"/>
              </a:ext>
            </a:extLst>
          </p:cNvPr>
          <p:cNvSpPr>
            <a:spLocks noGrp="1"/>
          </p:cNvSpPr>
          <p:nvPr>
            <p:ph type="sldNum" sz="quarter" idx="11"/>
          </p:nvPr>
        </p:nvSpPr>
        <p:spPr/>
        <p:txBody>
          <a:bodyPr/>
          <a:lstStyle/>
          <a:p>
            <a:fld id="{F0D23093-2AB0-F74C-B865-1A12A15B650E}" type="slidenum">
              <a:rPr lang="en-US" smtClean="0">
                <a:latin typeface="+mn-lt"/>
              </a:rPr>
              <a:pPr/>
              <a:t>7</a:t>
            </a:fld>
            <a:endParaRPr lang="en-US">
              <a:latin typeface="+mn-lt"/>
            </a:endParaRPr>
          </a:p>
        </p:txBody>
      </p:sp>
      <p:sp>
        <p:nvSpPr>
          <p:cNvPr id="3" name="Title 2">
            <a:extLst>
              <a:ext uri="{FF2B5EF4-FFF2-40B4-BE49-F238E27FC236}">
                <a16:creationId xmlns:a16="http://schemas.microsoft.com/office/drawing/2014/main" id="{87DD7612-957E-4146-8773-A78D19D1C3E5}"/>
              </a:ext>
            </a:extLst>
          </p:cNvPr>
          <p:cNvSpPr>
            <a:spLocks noGrp="1"/>
          </p:cNvSpPr>
          <p:nvPr>
            <p:ph type="title"/>
          </p:nvPr>
        </p:nvSpPr>
        <p:spPr/>
        <p:txBody>
          <a:bodyPr/>
          <a:lstStyle/>
          <a:p>
            <a:r>
              <a:rPr lang="en-US" b="1" dirty="0" err="1">
                <a:latin typeface="+mn-lt"/>
              </a:rPr>
              <a:t>Graphiques</a:t>
            </a:r>
            <a:r>
              <a:rPr lang="en-US" b="1" dirty="0">
                <a:latin typeface="+mn-lt"/>
              </a:rPr>
              <a:t> à </a:t>
            </a:r>
            <a:r>
              <a:rPr lang="en-US" b="1" dirty="0" err="1">
                <a:latin typeface="+mn-lt"/>
              </a:rPr>
              <a:t>bulles</a:t>
            </a:r>
            <a:endParaRPr lang="en-US" b="1" dirty="0">
              <a:latin typeface="+mn-lt"/>
            </a:endParaRPr>
          </a:p>
        </p:txBody>
      </p:sp>
      <p:grpSp>
        <p:nvGrpSpPr>
          <p:cNvPr id="4" name="Group 27">
            <a:extLst>
              <a:ext uri="{FF2B5EF4-FFF2-40B4-BE49-F238E27FC236}">
                <a16:creationId xmlns:a16="http://schemas.microsoft.com/office/drawing/2014/main" id="{28D82012-D36A-47A7-8FFB-9908DC392AED}"/>
              </a:ext>
            </a:extLst>
          </p:cNvPr>
          <p:cNvGrpSpPr>
            <a:grpSpLocks/>
          </p:cNvGrpSpPr>
          <p:nvPr/>
        </p:nvGrpSpPr>
        <p:grpSpPr bwMode="auto">
          <a:xfrm>
            <a:off x="1323340" y="882650"/>
            <a:ext cx="8099425" cy="5114925"/>
            <a:chOff x="102" y="701"/>
            <a:chExt cx="5102" cy="3222"/>
          </a:xfrm>
        </p:grpSpPr>
        <p:pic>
          <p:nvPicPr>
            <p:cNvPr id="5" name="Picture 2">
              <a:extLst>
                <a:ext uri="{FF2B5EF4-FFF2-40B4-BE49-F238E27FC236}">
                  <a16:creationId xmlns:a16="http://schemas.microsoft.com/office/drawing/2014/main" id="{B3E6C451-EFCF-4501-98DC-4826B4F0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 y="701"/>
              <a:ext cx="4248" cy="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6">
              <a:extLst>
                <a:ext uri="{FF2B5EF4-FFF2-40B4-BE49-F238E27FC236}">
                  <a16:creationId xmlns:a16="http://schemas.microsoft.com/office/drawing/2014/main" id="{E88CE8C7-A798-45F5-9C71-9463056007A5}"/>
                </a:ext>
              </a:extLst>
            </p:cNvPr>
            <p:cNvSpPr txBox="1">
              <a:spLocks noChangeArrowheads="1"/>
            </p:cNvSpPr>
            <p:nvPr/>
          </p:nvSpPr>
          <p:spPr bwMode="auto">
            <a:xfrm>
              <a:off x="102" y="736"/>
              <a:ext cx="91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b="1" dirty="0" err="1">
                  <a:latin typeface="+mn-lt"/>
                </a:rPr>
                <a:t>Graphiques</a:t>
              </a:r>
              <a:r>
                <a:rPr lang="en-GB" b="1" dirty="0">
                  <a:latin typeface="+mn-lt"/>
                </a:rPr>
                <a:t> à </a:t>
              </a:r>
              <a:r>
                <a:rPr lang="en-GB" b="1" dirty="0" err="1">
                  <a:latin typeface="+mn-lt"/>
                </a:rPr>
                <a:t>bulles</a:t>
              </a:r>
              <a:endParaRPr lang="en-GB" b="1" dirty="0">
                <a:latin typeface="+mn-lt"/>
              </a:endParaRPr>
            </a:p>
          </p:txBody>
        </p:sp>
      </p:grpSp>
      <p:grpSp>
        <p:nvGrpSpPr>
          <p:cNvPr id="7" name="Group 46">
            <a:extLst>
              <a:ext uri="{FF2B5EF4-FFF2-40B4-BE49-F238E27FC236}">
                <a16:creationId xmlns:a16="http://schemas.microsoft.com/office/drawing/2014/main" id="{4724A7A2-7BB9-4FD2-BBBB-C37CEB420E76}"/>
              </a:ext>
            </a:extLst>
          </p:cNvPr>
          <p:cNvGrpSpPr>
            <a:grpSpLocks/>
          </p:cNvGrpSpPr>
          <p:nvPr/>
        </p:nvGrpSpPr>
        <p:grpSpPr bwMode="auto">
          <a:xfrm>
            <a:off x="1752972" y="5095312"/>
            <a:ext cx="1997338" cy="914400"/>
            <a:chOff x="474" y="3342"/>
            <a:chExt cx="1236" cy="576"/>
          </a:xfrm>
        </p:grpSpPr>
        <p:grpSp>
          <p:nvGrpSpPr>
            <p:cNvPr id="8" name="Group 45">
              <a:extLst>
                <a:ext uri="{FF2B5EF4-FFF2-40B4-BE49-F238E27FC236}">
                  <a16:creationId xmlns:a16="http://schemas.microsoft.com/office/drawing/2014/main" id="{EF82A501-036B-4E9A-A519-A100613FE5BB}"/>
                </a:ext>
              </a:extLst>
            </p:cNvPr>
            <p:cNvGrpSpPr>
              <a:grpSpLocks/>
            </p:cNvGrpSpPr>
            <p:nvPr/>
          </p:nvGrpSpPr>
          <p:grpSpPr bwMode="auto">
            <a:xfrm>
              <a:off x="474" y="3342"/>
              <a:ext cx="895" cy="576"/>
              <a:chOff x="474" y="3342"/>
              <a:chExt cx="895" cy="576"/>
            </a:xfrm>
          </p:grpSpPr>
          <p:sp>
            <p:nvSpPr>
              <p:cNvPr id="10" name="AutoShape 108">
                <a:extLst>
                  <a:ext uri="{FF2B5EF4-FFF2-40B4-BE49-F238E27FC236}">
                    <a16:creationId xmlns:a16="http://schemas.microsoft.com/office/drawing/2014/main" id="{94245744-9619-44CD-A9BB-6D82FBFBD0D9}"/>
                  </a:ext>
                </a:extLst>
              </p:cNvPr>
              <p:cNvSpPr>
                <a:spLocks noChangeArrowheads="1"/>
              </p:cNvSpPr>
              <p:nvPr/>
            </p:nvSpPr>
            <p:spPr bwMode="auto">
              <a:xfrm>
                <a:off x="474" y="3672"/>
                <a:ext cx="895" cy="246"/>
              </a:xfrm>
              <a:prstGeom prst="roundRect">
                <a:avLst>
                  <a:gd name="adj" fmla="val 9745"/>
                </a:avLst>
              </a:prstGeom>
              <a:ln w="38100">
                <a:headEnd/>
                <a:tailEnd/>
              </a:ln>
            </p:spPr>
            <p:style>
              <a:lnRef idx="2">
                <a:schemeClr val="accent4"/>
              </a:lnRef>
              <a:fillRef idx="1">
                <a:schemeClr val="lt1"/>
              </a:fillRef>
              <a:effectRef idx="0">
                <a:schemeClr val="accent4"/>
              </a:effectRef>
              <a:fontRef idx="minor">
                <a:schemeClr val="dk1"/>
              </a:fontRef>
            </p:style>
            <p:txBody>
              <a:bodyPr anchor="ctr">
                <a:spAutoFit/>
              </a:bodyPr>
              <a:lstStyle/>
              <a:p>
                <a:endParaRPr lang="en-GB"/>
              </a:p>
            </p:txBody>
          </p:sp>
          <p:sp>
            <p:nvSpPr>
              <p:cNvPr id="11" name="Text Box 109">
                <a:extLst>
                  <a:ext uri="{FF2B5EF4-FFF2-40B4-BE49-F238E27FC236}">
                    <a16:creationId xmlns:a16="http://schemas.microsoft.com/office/drawing/2014/main" id="{D30262C2-0E50-4F78-A39B-0486DB71503F}"/>
                  </a:ext>
                </a:extLst>
              </p:cNvPr>
              <p:cNvSpPr txBox="1">
                <a:spLocks noChangeArrowheads="1"/>
              </p:cNvSpPr>
              <p:nvPr/>
            </p:nvSpPr>
            <p:spPr bwMode="auto">
              <a:xfrm>
                <a:off x="503" y="3672"/>
                <a:ext cx="798" cy="233"/>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Echelles log</a:t>
                </a:r>
              </a:p>
            </p:txBody>
          </p:sp>
          <p:sp>
            <p:nvSpPr>
              <p:cNvPr id="12" name="Arc 111">
                <a:extLst>
                  <a:ext uri="{FF2B5EF4-FFF2-40B4-BE49-F238E27FC236}">
                    <a16:creationId xmlns:a16="http://schemas.microsoft.com/office/drawing/2014/main" id="{04373960-6DDB-41DD-9232-386A3F16DEE0}"/>
                  </a:ext>
                </a:extLst>
              </p:cNvPr>
              <p:cNvSpPr>
                <a:spLocks/>
              </p:cNvSpPr>
              <p:nvPr/>
            </p:nvSpPr>
            <p:spPr bwMode="auto">
              <a:xfrm rot="5400000" flipH="1" flipV="1">
                <a:off x="1003" y="3312"/>
                <a:ext cx="291" cy="3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w="38100">
                <a:headEnd/>
                <a:tailEnd type="triangle" w="med" len="lg"/>
              </a:ln>
            </p:spPr>
            <p:style>
              <a:lnRef idx="2">
                <a:schemeClr val="accent4"/>
              </a:lnRef>
              <a:fillRef idx="1">
                <a:schemeClr val="lt1"/>
              </a:fillRef>
              <a:effectRef idx="0">
                <a:schemeClr val="accent4"/>
              </a:effectRef>
              <a:fontRef idx="minor">
                <a:schemeClr val="dk1"/>
              </a:fontRef>
            </p:style>
            <p:txBody>
              <a:bodyPr vert="eaVert" anchor="ctr">
                <a:spAutoFit/>
              </a:bodyPr>
              <a:lstStyle/>
              <a:p>
                <a:endParaRPr lang="en-GB"/>
              </a:p>
            </p:txBody>
          </p:sp>
        </p:grpSp>
        <p:sp>
          <p:nvSpPr>
            <p:cNvPr id="9" name="Arc 111">
              <a:extLst>
                <a:ext uri="{FF2B5EF4-FFF2-40B4-BE49-F238E27FC236}">
                  <a16:creationId xmlns:a16="http://schemas.microsoft.com/office/drawing/2014/main" id="{0BD41D84-B9E3-4145-B8E3-D6574D599A97}"/>
                </a:ext>
              </a:extLst>
            </p:cNvPr>
            <p:cNvSpPr>
              <a:spLocks/>
            </p:cNvSpPr>
            <p:nvPr/>
          </p:nvSpPr>
          <p:spPr bwMode="auto">
            <a:xfrm rot="10842817" flipH="1">
              <a:off x="1403" y="3627"/>
              <a:ext cx="307" cy="2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w="38100">
              <a:headEnd/>
              <a:tailEnd type="triangle" w="med" len="lg"/>
            </a:ln>
          </p:spPr>
          <p:style>
            <a:lnRef idx="2">
              <a:schemeClr val="accent4"/>
            </a:lnRef>
            <a:fillRef idx="1">
              <a:schemeClr val="lt1"/>
            </a:fillRef>
            <a:effectRef idx="0">
              <a:schemeClr val="accent4"/>
            </a:effectRef>
            <a:fontRef idx="minor">
              <a:schemeClr val="dk1"/>
            </a:fontRef>
          </p:style>
          <p:txBody>
            <a:bodyPr rot="10800000" anchor="ctr">
              <a:spAutoFit/>
            </a:bodyPr>
            <a:lstStyle/>
            <a:p>
              <a:endParaRPr lang="en-GB"/>
            </a:p>
          </p:txBody>
        </p:sp>
      </p:grpSp>
      <p:grpSp>
        <p:nvGrpSpPr>
          <p:cNvPr id="13" name="Group 55">
            <a:extLst>
              <a:ext uri="{FF2B5EF4-FFF2-40B4-BE49-F238E27FC236}">
                <a16:creationId xmlns:a16="http://schemas.microsoft.com/office/drawing/2014/main" id="{6DD4565E-739F-481B-B788-94093D936B4D}"/>
              </a:ext>
            </a:extLst>
          </p:cNvPr>
          <p:cNvGrpSpPr>
            <a:grpSpLocks/>
          </p:cNvGrpSpPr>
          <p:nvPr/>
        </p:nvGrpSpPr>
        <p:grpSpPr bwMode="auto">
          <a:xfrm>
            <a:off x="7467600" y="2327597"/>
            <a:ext cx="2419350" cy="1246188"/>
            <a:chOff x="3928" y="1520"/>
            <a:chExt cx="1524" cy="785"/>
          </a:xfrm>
        </p:grpSpPr>
        <p:sp>
          <p:nvSpPr>
            <p:cNvPr id="17" name="AutoShape 48">
              <a:extLst>
                <a:ext uri="{FF2B5EF4-FFF2-40B4-BE49-F238E27FC236}">
                  <a16:creationId xmlns:a16="http://schemas.microsoft.com/office/drawing/2014/main" id="{C350C28B-477C-4620-A443-FE7F5B1E81D0}"/>
                </a:ext>
              </a:extLst>
            </p:cNvPr>
            <p:cNvSpPr>
              <a:spLocks noChangeArrowheads="1"/>
            </p:cNvSpPr>
            <p:nvPr/>
          </p:nvSpPr>
          <p:spPr bwMode="auto">
            <a:xfrm>
              <a:off x="4296" y="1766"/>
              <a:ext cx="1156" cy="539"/>
            </a:xfrm>
            <a:prstGeom prst="roundRect">
              <a:avLst>
                <a:gd name="adj" fmla="val 6380"/>
              </a:avLst>
            </a:prstGeom>
            <a:solidFill>
              <a:schemeClr val="bg1"/>
            </a:solidFill>
            <a:ln w="28575">
              <a:solidFill>
                <a:schemeClr val="accent4"/>
              </a:solidFill>
              <a:round/>
              <a:headEnd/>
              <a:tailEnd/>
            </a:ln>
          </p:spPr>
          <p:txBody>
            <a:bodyPr anchor="ctr">
              <a:spAutoFit/>
            </a:bodyPr>
            <a:lstStyle/>
            <a:p>
              <a:pPr algn="ctr"/>
              <a:r>
                <a:rPr lang="en-GB" sz="1600" b="1" dirty="0">
                  <a:solidFill>
                    <a:prstClr val="black"/>
                  </a:solidFill>
                </a:rPr>
                <a:t>Les </a:t>
              </a:r>
              <a:r>
                <a:rPr lang="en-GB" sz="1600" b="1" dirty="0" err="1">
                  <a:solidFill>
                    <a:prstClr val="black"/>
                  </a:solidFill>
                </a:rPr>
                <a:t>familles</a:t>
              </a:r>
              <a:r>
                <a:rPr lang="en-GB" sz="1600" b="1" dirty="0">
                  <a:solidFill>
                    <a:prstClr val="black"/>
                  </a:solidFill>
                </a:rPr>
                <a:t> </a:t>
              </a:r>
              <a:r>
                <a:rPr lang="en-GB" sz="1600" b="1" dirty="0" err="1">
                  <a:solidFill>
                    <a:prstClr val="black"/>
                  </a:solidFill>
                </a:rPr>
                <a:t>occupent</a:t>
              </a:r>
              <a:r>
                <a:rPr lang="en-GB" sz="1600" b="1" dirty="0">
                  <a:solidFill>
                    <a:prstClr val="black"/>
                  </a:solidFill>
                </a:rPr>
                <a:t> des champs </a:t>
              </a:r>
              <a:r>
                <a:rPr lang="en-GB" sz="1600" b="1" dirty="0" err="1">
                  <a:solidFill>
                    <a:prstClr val="black"/>
                  </a:solidFill>
                </a:rPr>
                <a:t>distincts</a:t>
              </a:r>
              <a:endParaRPr lang="en-GB" sz="1600" b="1" dirty="0">
                <a:solidFill>
                  <a:prstClr val="black"/>
                </a:solidFill>
              </a:endParaRPr>
            </a:p>
          </p:txBody>
        </p:sp>
        <p:sp>
          <p:nvSpPr>
            <p:cNvPr id="15" name="Line 50">
              <a:extLst>
                <a:ext uri="{FF2B5EF4-FFF2-40B4-BE49-F238E27FC236}">
                  <a16:creationId xmlns:a16="http://schemas.microsoft.com/office/drawing/2014/main" id="{24A7E138-D471-4053-9AC4-E7401D16FAF3}"/>
                </a:ext>
              </a:extLst>
            </p:cNvPr>
            <p:cNvSpPr>
              <a:spLocks noChangeShapeType="1"/>
            </p:cNvSpPr>
            <p:nvPr/>
          </p:nvSpPr>
          <p:spPr bwMode="auto">
            <a:xfrm flipH="1" flipV="1">
              <a:off x="3928" y="2016"/>
              <a:ext cx="336" cy="16"/>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16" name="Line 51">
              <a:extLst>
                <a:ext uri="{FF2B5EF4-FFF2-40B4-BE49-F238E27FC236}">
                  <a16:creationId xmlns:a16="http://schemas.microsoft.com/office/drawing/2014/main" id="{11B2BF04-9587-49A3-856E-B4B1360C6522}"/>
                </a:ext>
              </a:extLst>
            </p:cNvPr>
            <p:cNvSpPr>
              <a:spLocks noChangeShapeType="1"/>
            </p:cNvSpPr>
            <p:nvPr/>
          </p:nvSpPr>
          <p:spPr bwMode="auto">
            <a:xfrm flipH="1" flipV="1">
              <a:off x="4688" y="1520"/>
              <a:ext cx="112" cy="272"/>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grpSp>
    </p:spTree>
    <p:extLst>
      <p:ext uri="{BB962C8B-B14F-4D97-AF65-F5344CB8AC3E}">
        <p14:creationId xmlns:p14="http://schemas.microsoft.com/office/powerpoint/2010/main" val="3835234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BAC75-E9F4-4C9D-9CDF-D9DE4A3CC6D0}"/>
              </a:ext>
            </a:extLst>
          </p:cNvPr>
          <p:cNvSpPr>
            <a:spLocks noGrp="1"/>
          </p:cNvSpPr>
          <p:nvPr>
            <p:ph type="sldNum" sz="quarter" idx="11"/>
          </p:nvPr>
        </p:nvSpPr>
        <p:spPr/>
        <p:txBody>
          <a:bodyPr/>
          <a:lstStyle/>
          <a:p>
            <a:fld id="{F0D23093-2AB0-F74C-B865-1A12A15B650E}" type="slidenum">
              <a:rPr lang="en-US" smtClean="0">
                <a:latin typeface="+mn-lt"/>
              </a:rPr>
              <a:pPr/>
              <a:t>8</a:t>
            </a:fld>
            <a:endParaRPr lang="en-US">
              <a:latin typeface="+mn-lt"/>
            </a:endParaRPr>
          </a:p>
        </p:txBody>
      </p:sp>
      <p:sp>
        <p:nvSpPr>
          <p:cNvPr id="3" name="Title 2">
            <a:extLst>
              <a:ext uri="{FF2B5EF4-FFF2-40B4-BE49-F238E27FC236}">
                <a16:creationId xmlns:a16="http://schemas.microsoft.com/office/drawing/2014/main" id="{F5131F8E-B951-41CA-8562-D40F4C024FFD}"/>
              </a:ext>
            </a:extLst>
          </p:cNvPr>
          <p:cNvSpPr>
            <a:spLocks noGrp="1"/>
          </p:cNvSpPr>
          <p:nvPr>
            <p:ph type="title"/>
          </p:nvPr>
        </p:nvSpPr>
        <p:spPr/>
        <p:txBody>
          <a:bodyPr/>
          <a:lstStyle/>
          <a:p>
            <a:r>
              <a:rPr lang="en-US" b="1" dirty="0" err="1">
                <a:latin typeface="+mn-lt"/>
              </a:rPr>
              <a:t>Graphiques</a:t>
            </a:r>
            <a:r>
              <a:rPr lang="en-US" b="1" dirty="0">
                <a:latin typeface="+mn-lt"/>
              </a:rPr>
              <a:t> à </a:t>
            </a:r>
            <a:r>
              <a:rPr lang="en-US" b="1" dirty="0" err="1">
                <a:latin typeface="+mn-lt"/>
              </a:rPr>
              <a:t>bulles</a:t>
            </a:r>
            <a:r>
              <a:rPr lang="en-US" b="1" dirty="0">
                <a:latin typeface="+mn-lt"/>
              </a:rPr>
              <a:t> </a:t>
            </a:r>
            <a:r>
              <a:rPr lang="en-US" b="1" dirty="0" err="1">
                <a:latin typeface="+mn-lt"/>
              </a:rPr>
              <a:t>créés</a:t>
            </a:r>
            <a:r>
              <a:rPr lang="en-US" b="1" dirty="0">
                <a:latin typeface="+mn-lt"/>
              </a:rPr>
              <a:t> avec Granta </a:t>
            </a:r>
            <a:r>
              <a:rPr lang="en-US" b="1" dirty="0" err="1">
                <a:latin typeface="+mn-lt"/>
              </a:rPr>
              <a:t>EduPack</a:t>
            </a:r>
            <a:endParaRPr lang="en-US" b="1" dirty="0">
              <a:latin typeface="+mn-lt"/>
            </a:endParaRPr>
          </a:p>
        </p:txBody>
      </p:sp>
      <p:pic>
        <p:nvPicPr>
          <p:cNvPr id="4" name="Picture 2">
            <a:extLst>
              <a:ext uri="{FF2B5EF4-FFF2-40B4-BE49-F238E27FC236}">
                <a16:creationId xmlns:a16="http://schemas.microsoft.com/office/drawing/2014/main" id="{52CD8A84-40E5-478D-9139-6025F91F4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70580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a:extLst>
              <a:ext uri="{FF2B5EF4-FFF2-40B4-BE49-F238E27FC236}">
                <a16:creationId xmlns:a16="http://schemas.microsoft.com/office/drawing/2014/main" id="{635A5898-B7D0-4282-B94D-5CA34B8870B2}"/>
              </a:ext>
            </a:extLst>
          </p:cNvPr>
          <p:cNvGrpSpPr>
            <a:grpSpLocks/>
          </p:cNvGrpSpPr>
          <p:nvPr/>
        </p:nvGrpSpPr>
        <p:grpSpPr bwMode="auto">
          <a:xfrm>
            <a:off x="6391276" y="1160462"/>
            <a:ext cx="4899026" cy="1292225"/>
            <a:chOff x="3427" y="932"/>
            <a:chExt cx="3086" cy="814"/>
          </a:xfrm>
        </p:grpSpPr>
        <p:sp>
          <p:nvSpPr>
            <p:cNvPr id="6" name="Rectangle 14">
              <a:extLst>
                <a:ext uri="{FF2B5EF4-FFF2-40B4-BE49-F238E27FC236}">
                  <a16:creationId xmlns:a16="http://schemas.microsoft.com/office/drawing/2014/main" id="{6C139714-A25E-46E2-8749-74B942E0CAA3}"/>
                </a:ext>
              </a:extLst>
            </p:cNvPr>
            <p:cNvSpPr>
              <a:spLocks noChangeArrowheads="1"/>
            </p:cNvSpPr>
            <p:nvPr/>
          </p:nvSpPr>
          <p:spPr bwMode="auto">
            <a:xfrm>
              <a:off x="5545" y="932"/>
              <a:ext cx="968" cy="8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GB" b="1" i="1" dirty="0" err="1"/>
                <a:t>Afficher</a:t>
              </a:r>
              <a:r>
                <a:rPr lang="en-GB" b="1" i="1" dirty="0"/>
                <a:t> </a:t>
              </a:r>
              <a:r>
                <a:rPr lang="en-GB" b="1" i="1" dirty="0" err="1"/>
                <a:t>une</a:t>
              </a:r>
              <a:r>
                <a:rPr lang="en-GB" b="1" i="1" dirty="0"/>
                <a:t> zone </a:t>
              </a:r>
              <a:r>
                <a:rPr lang="en-GB" sz="1600" b="1" i="1" dirty="0"/>
                <a:t>:</a:t>
              </a:r>
            </a:p>
            <a:p>
              <a:pPr algn="ctr"/>
              <a:r>
                <a:rPr lang="fr-FR" sz="1400" dirty="0"/>
                <a:t>Matériaux à haut module et haute densité</a:t>
              </a:r>
            </a:p>
          </p:txBody>
        </p:sp>
        <p:sp>
          <p:nvSpPr>
            <p:cNvPr id="7" name="Line 15">
              <a:extLst>
                <a:ext uri="{FF2B5EF4-FFF2-40B4-BE49-F238E27FC236}">
                  <a16:creationId xmlns:a16="http://schemas.microsoft.com/office/drawing/2014/main" id="{5F09001B-BD1A-4E5D-ACC1-EEA589015B51}"/>
                </a:ext>
              </a:extLst>
            </p:cNvPr>
            <p:cNvSpPr>
              <a:spLocks noChangeShapeType="1"/>
            </p:cNvSpPr>
            <p:nvPr/>
          </p:nvSpPr>
          <p:spPr bwMode="auto">
            <a:xfrm flipH="1">
              <a:off x="5239" y="1136"/>
              <a:ext cx="256" cy="0"/>
            </a:xfrm>
            <a:prstGeom prst="line">
              <a:avLst/>
            </a:prstGeom>
            <a:noFill/>
            <a:ln w="28575">
              <a:solidFill>
                <a:schemeClr val="accent5"/>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8" name="Rectangle 17">
              <a:extLst>
                <a:ext uri="{FF2B5EF4-FFF2-40B4-BE49-F238E27FC236}">
                  <a16:creationId xmlns:a16="http://schemas.microsoft.com/office/drawing/2014/main" id="{037D974E-A2BB-4454-94E8-68116743C752}"/>
                </a:ext>
              </a:extLst>
            </p:cNvPr>
            <p:cNvSpPr>
              <a:spLocks noChangeArrowheads="1"/>
            </p:cNvSpPr>
            <p:nvPr/>
          </p:nvSpPr>
          <p:spPr bwMode="auto">
            <a:xfrm>
              <a:off x="3427" y="1136"/>
              <a:ext cx="1805" cy="233"/>
            </a:xfrm>
            <a:prstGeom prst="rect">
              <a:avLst/>
            </a:prstGeom>
            <a:noFill/>
            <a:ln w="38100">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grpSp>
        <p:nvGrpSpPr>
          <p:cNvPr id="9" name="Group 22">
            <a:extLst>
              <a:ext uri="{FF2B5EF4-FFF2-40B4-BE49-F238E27FC236}">
                <a16:creationId xmlns:a16="http://schemas.microsoft.com/office/drawing/2014/main" id="{CE07A9BB-C44B-48ED-B208-E4DB4DD56296}"/>
              </a:ext>
            </a:extLst>
          </p:cNvPr>
          <p:cNvGrpSpPr>
            <a:grpSpLocks/>
          </p:cNvGrpSpPr>
          <p:nvPr/>
        </p:nvGrpSpPr>
        <p:grpSpPr bwMode="auto">
          <a:xfrm>
            <a:off x="457993" y="1312862"/>
            <a:ext cx="8836026" cy="3776663"/>
            <a:chOff x="-326" y="800"/>
            <a:chExt cx="5566" cy="2379"/>
          </a:xfrm>
        </p:grpSpPr>
        <p:sp>
          <p:nvSpPr>
            <p:cNvPr id="10" name="Text Box 8">
              <a:extLst>
                <a:ext uri="{FF2B5EF4-FFF2-40B4-BE49-F238E27FC236}">
                  <a16:creationId xmlns:a16="http://schemas.microsoft.com/office/drawing/2014/main" id="{3B6E9735-010B-42E1-87AF-D7CC3E2E74F1}"/>
                </a:ext>
              </a:extLst>
            </p:cNvPr>
            <p:cNvSpPr txBox="1">
              <a:spLocks noChangeArrowheads="1"/>
            </p:cNvSpPr>
            <p:nvPr/>
          </p:nvSpPr>
          <p:spPr bwMode="auto">
            <a:xfrm>
              <a:off x="-326" y="2229"/>
              <a:ext cx="1025"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b="1" i="1" dirty="0" err="1">
                  <a:latin typeface="+mn-lt"/>
                </a:rPr>
                <a:t>Afficher</a:t>
              </a:r>
              <a:r>
                <a:rPr lang="en-GB" b="1" i="1" dirty="0">
                  <a:latin typeface="+mn-lt"/>
                </a:rPr>
                <a:t> </a:t>
              </a:r>
              <a:r>
                <a:rPr lang="en-GB" b="1" i="1" dirty="0" err="1">
                  <a:latin typeface="+mn-lt"/>
                </a:rPr>
                <a:t>une</a:t>
              </a:r>
              <a:r>
                <a:rPr lang="en-GB" b="1" i="1" dirty="0">
                  <a:latin typeface="+mn-lt"/>
                </a:rPr>
                <a:t> droite :</a:t>
              </a:r>
            </a:p>
            <a:p>
              <a:pPr algn="ctr">
                <a:spcBef>
                  <a:spcPct val="0"/>
                </a:spcBef>
                <a:spcAft>
                  <a:spcPct val="0"/>
                </a:spcAft>
              </a:pPr>
              <a:r>
                <a:rPr lang="fr-FR" sz="1400" dirty="0">
                  <a:latin typeface="+mn-lt"/>
                </a:rPr>
                <a:t>Matériaux</a:t>
              </a:r>
            </a:p>
            <a:p>
              <a:pPr algn="ctr">
                <a:spcBef>
                  <a:spcPct val="0"/>
                </a:spcBef>
                <a:spcAft>
                  <a:spcPct val="0"/>
                </a:spcAft>
              </a:pPr>
              <a:r>
                <a:rPr lang="fr-FR" sz="1400" dirty="0">
                  <a:latin typeface="+mn-lt"/>
                </a:rPr>
                <a:t>à rigidité spécifique constante</a:t>
              </a:r>
            </a:p>
            <a:p>
              <a:pPr algn="ctr">
                <a:spcBef>
                  <a:spcPct val="0"/>
                </a:spcBef>
                <a:spcAft>
                  <a:spcPct val="0"/>
                </a:spcAft>
              </a:pPr>
              <a:r>
                <a:rPr lang="en-GB" sz="1400" dirty="0">
                  <a:latin typeface="+mn-lt"/>
                </a:rPr>
                <a:t>[E/</a:t>
              </a:r>
              <a:r>
                <a:rPr lang="en-GB" sz="1400" dirty="0">
                  <a:latin typeface="+mn-lt"/>
                  <a:sym typeface="Symbol" panose="05050102010706020507" pitchFamily="18" charset="2"/>
                </a:rPr>
                <a:t></a:t>
              </a:r>
              <a:r>
                <a:rPr lang="en-GB" sz="1400" dirty="0">
                  <a:latin typeface="+mn-lt"/>
                </a:rPr>
                <a:t>]</a:t>
              </a:r>
            </a:p>
          </p:txBody>
        </p:sp>
        <p:sp>
          <p:nvSpPr>
            <p:cNvPr id="11" name="Line 9">
              <a:extLst>
                <a:ext uri="{FF2B5EF4-FFF2-40B4-BE49-F238E27FC236}">
                  <a16:creationId xmlns:a16="http://schemas.microsoft.com/office/drawing/2014/main" id="{910C2DAC-D7B7-4E5C-9527-FF258D2DECFD}"/>
                </a:ext>
              </a:extLst>
            </p:cNvPr>
            <p:cNvSpPr>
              <a:spLocks noChangeShapeType="1"/>
            </p:cNvSpPr>
            <p:nvPr/>
          </p:nvSpPr>
          <p:spPr bwMode="auto">
            <a:xfrm flipV="1">
              <a:off x="627" y="2326"/>
              <a:ext cx="506" cy="25"/>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12" name="Line 20">
              <a:extLst>
                <a:ext uri="{FF2B5EF4-FFF2-40B4-BE49-F238E27FC236}">
                  <a16:creationId xmlns:a16="http://schemas.microsoft.com/office/drawing/2014/main" id="{0F53F4F8-C516-4D0F-B50B-50FB9C3F8743}"/>
                </a:ext>
              </a:extLst>
            </p:cNvPr>
            <p:cNvSpPr>
              <a:spLocks noChangeShapeType="1"/>
            </p:cNvSpPr>
            <p:nvPr/>
          </p:nvSpPr>
          <p:spPr bwMode="auto">
            <a:xfrm flipV="1">
              <a:off x="1144" y="800"/>
              <a:ext cx="4096" cy="1520"/>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Tree>
    <p:extLst>
      <p:ext uri="{BB962C8B-B14F-4D97-AF65-F5344CB8AC3E}">
        <p14:creationId xmlns:p14="http://schemas.microsoft.com/office/powerpoint/2010/main" val="642607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48C5F12-07E8-4CEB-86B0-59327FAC405D}"/>
              </a:ext>
            </a:extLst>
          </p:cNvPr>
          <p:cNvPicPr>
            <a:picLocks noChangeAspect="1"/>
          </p:cNvPicPr>
          <p:nvPr/>
        </p:nvPicPr>
        <p:blipFill rotWithShape="1">
          <a:blip r:embed="rId3"/>
          <a:srcRect t="12610" r="61732" b="67378"/>
          <a:stretch/>
        </p:blipFill>
        <p:spPr>
          <a:xfrm>
            <a:off x="1127448" y="2707218"/>
            <a:ext cx="4708123" cy="1493688"/>
          </a:xfrm>
          <a:prstGeom prst="rect">
            <a:avLst/>
          </a:prstGeom>
        </p:spPr>
      </p:pic>
      <p:pic>
        <p:nvPicPr>
          <p:cNvPr id="20" name="Picture 19">
            <a:extLst>
              <a:ext uri="{FF2B5EF4-FFF2-40B4-BE49-F238E27FC236}">
                <a16:creationId xmlns:a16="http://schemas.microsoft.com/office/drawing/2014/main" id="{BC07D653-1F2E-4CF4-A139-6E25F537BEAD}"/>
              </a:ext>
            </a:extLst>
          </p:cNvPr>
          <p:cNvPicPr>
            <a:picLocks noChangeAspect="1"/>
          </p:cNvPicPr>
          <p:nvPr/>
        </p:nvPicPr>
        <p:blipFill rotWithShape="1">
          <a:blip r:embed="rId3"/>
          <a:srcRect t="3728" b="87666"/>
          <a:stretch/>
        </p:blipFill>
        <p:spPr>
          <a:xfrm>
            <a:off x="1120481" y="1600047"/>
            <a:ext cx="9951038" cy="519579"/>
          </a:xfrm>
          <a:prstGeom prst="rect">
            <a:avLst/>
          </a:prstGeom>
        </p:spPr>
      </p:pic>
      <p:sp>
        <p:nvSpPr>
          <p:cNvPr id="2" name="Slide Number Placeholder 1">
            <a:extLst>
              <a:ext uri="{FF2B5EF4-FFF2-40B4-BE49-F238E27FC236}">
                <a16:creationId xmlns:a16="http://schemas.microsoft.com/office/drawing/2014/main" id="{58EDDDEB-ADED-44AD-8FAD-79532F194A88}"/>
              </a:ext>
            </a:extLst>
          </p:cNvPr>
          <p:cNvSpPr>
            <a:spLocks noGrp="1"/>
          </p:cNvSpPr>
          <p:nvPr>
            <p:ph type="sldNum" sz="quarter" idx="11"/>
          </p:nvPr>
        </p:nvSpPr>
        <p:spPr/>
        <p:txBody>
          <a:bodyPr/>
          <a:lstStyle/>
          <a:p>
            <a:fld id="{F0D23093-2AB0-F74C-B865-1A12A15B650E}" type="slidenum">
              <a:rPr lang="en-US" smtClean="0">
                <a:latin typeface="+mn-lt"/>
              </a:rPr>
              <a:pPr/>
              <a:t>9</a:t>
            </a:fld>
            <a:endParaRPr lang="en-US">
              <a:latin typeface="+mn-lt"/>
            </a:endParaRPr>
          </a:p>
        </p:txBody>
      </p:sp>
      <p:sp>
        <p:nvSpPr>
          <p:cNvPr id="3" name="Title 2">
            <a:extLst>
              <a:ext uri="{FF2B5EF4-FFF2-40B4-BE49-F238E27FC236}">
                <a16:creationId xmlns:a16="http://schemas.microsoft.com/office/drawing/2014/main" id="{1E58730D-7359-4A24-8D2D-148A1A35A171}"/>
              </a:ext>
            </a:extLst>
          </p:cNvPr>
          <p:cNvSpPr>
            <a:spLocks noGrp="1"/>
          </p:cNvSpPr>
          <p:nvPr>
            <p:ph type="title"/>
          </p:nvPr>
        </p:nvSpPr>
        <p:spPr/>
        <p:txBody>
          <a:bodyPr/>
          <a:lstStyle/>
          <a:p>
            <a:r>
              <a:rPr lang="en-US" b="1" dirty="0" err="1">
                <a:latin typeface="+mn-lt"/>
              </a:rPr>
              <a:t>Création</a:t>
            </a:r>
            <a:r>
              <a:rPr lang="en-US" b="1" dirty="0">
                <a:latin typeface="+mn-lt"/>
              </a:rPr>
              <a:t> de </a:t>
            </a:r>
            <a:r>
              <a:rPr lang="en-US" b="1" dirty="0" err="1">
                <a:latin typeface="+mn-lt"/>
              </a:rPr>
              <a:t>graphiques</a:t>
            </a:r>
            <a:r>
              <a:rPr lang="en-US" b="1" dirty="0">
                <a:latin typeface="+mn-lt"/>
              </a:rPr>
              <a:t> pour la </a:t>
            </a:r>
            <a:r>
              <a:rPr lang="en-US" b="1" dirty="0" err="1">
                <a:latin typeface="+mn-lt"/>
              </a:rPr>
              <a:t>sélection</a:t>
            </a:r>
            <a:endParaRPr lang="en-US" b="1" dirty="0">
              <a:latin typeface="+mn-lt"/>
            </a:endParaRPr>
          </a:p>
        </p:txBody>
      </p:sp>
      <p:grpSp>
        <p:nvGrpSpPr>
          <p:cNvPr id="7" name="Group 39">
            <a:extLst>
              <a:ext uri="{FF2B5EF4-FFF2-40B4-BE49-F238E27FC236}">
                <a16:creationId xmlns:a16="http://schemas.microsoft.com/office/drawing/2014/main" id="{42FF5799-EA0A-4F02-97C5-EFF8549F99CE}"/>
              </a:ext>
            </a:extLst>
          </p:cNvPr>
          <p:cNvGrpSpPr>
            <a:grpSpLocks/>
          </p:cNvGrpSpPr>
          <p:nvPr/>
        </p:nvGrpSpPr>
        <p:grpSpPr bwMode="auto">
          <a:xfrm>
            <a:off x="1127580" y="3957346"/>
            <a:ext cx="4031813" cy="1003339"/>
            <a:chOff x="294" y="2343"/>
            <a:chExt cx="4366" cy="1388"/>
          </a:xfrm>
        </p:grpSpPr>
        <p:sp>
          <p:nvSpPr>
            <p:cNvPr id="8" name="AutoShape 36">
              <a:extLst>
                <a:ext uri="{FF2B5EF4-FFF2-40B4-BE49-F238E27FC236}">
                  <a16:creationId xmlns:a16="http://schemas.microsoft.com/office/drawing/2014/main" id="{8B126F73-20F8-40BB-9623-E05BF95DA0AD}"/>
                </a:ext>
              </a:extLst>
            </p:cNvPr>
            <p:cNvSpPr>
              <a:spLocks noChangeArrowheads="1"/>
            </p:cNvSpPr>
            <p:nvPr/>
          </p:nvSpPr>
          <p:spPr bwMode="auto">
            <a:xfrm>
              <a:off x="294" y="2343"/>
              <a:ext cx="4366" cy="403"/>
            </a:xfrm>
            <a:prstGeom prst="roundRect">
              <a:avLst>
                <a:gd name="adj" fmla="val 781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pPr eaLnBrk="0" hangingPunct="0">
                <a:spcBef>
                  <a:spcPct val="20000"/>
                </a:spcBef>
                <a:spcAft>
                  <a:spcPct val="20000"/>
                </a:spcAft>
                <a:buClr>
                  <a:srgbClr val="009B9B"/>
                </a:buClr>
                <a:buSzPct val="80000"/>
                <a:buFont typeface="Wingdings" pitchFamily="2" charset="2"/>
                <a:buNone/>
              </a:pPr>
              <a:endParaRPr lang="en-GB"/>
            </a:p>
          </p:txBody>
        </p:sp>
        <p:sp>
          <p:nvSpPr>
            <p:cNvPr id="9" name="Text Box 37">
              <a:extLst>
                <a:ext uri="{FF2B5EF4-FFF2-40B4-BE49-F238E27FC236}">
                  <a16:creationId xmlns:a16="http://schemas.microsoft.com/office/drawing/2014/main" id="{FB234183-3C05-4868-905A-7A4F57C7DCC7}"/>
                </a:ext>
              </a:extLst>
            </p:cNvPr>
            <p:cNvSpPr txBox="1">
              <a:spLocks noChangeArrowheads="1"/>
            </p:cNvSpPr>
            <p:nvPr/>
          </p:nvSpPr>
          <p:spPr bwMode="auto">
            <a:xfrm>
              <a:off x="1565" y="3313"/>
              <a:ext cx="2957" cy="41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fr-FR" sz="1600" dirty="0">
                  <a:latin typeface="+mn-lt"/>
                </a:rPr>
                <a:t>Outils graphique et de sélection</a:t>
              </a:r>
            </a:p>
          </p:txBody>
        </p:sp>
        <p:sp>
          <p:nvSpPr>
            <p:cNvPr id="10" name="Line 38">
              <a:extLst>
                <a:ext uri="{FF2B5EF4-FFF2-40B4-BE49-F238E27FC236}">
                  <a16:creationId xmlns:a16="http://schemas.microsoft.com/office/drawing/2014/main" id="{3FC3943F-CCB7-4642-A184-D76BCB1BB00F}"/>
                </a:ext>
              </a:extLst>
            </p:cNvPr>
            <p:cNvSpPr>
              <a:spLocks noChangeShapeType="1"/>
            </p:cNvSpPr>
            <p:nvPr/>
          </p:nvSpPr>
          <p:spPr bwMode="auto">
            <a:xfrm flipH="1">
              <a:off x="3052" y="2776"/>
              <a:ext cx="6" cy="50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a:p>
          </p:txBody>
        </p:sp>
      </p:grpSp>
      <p:grpSp>
        <p:nvGrpSpPr>
          <p:cNvPr id="12" name="Group 11">
            <a:extLst>
              <a:ext uri="{FF2B5EF4-FFF2-40B4-BE49-F238E27FC236}">
                <a16:creationId xmlns:a16="http://schemas.microsoft.com/office/drawing/2014/main" id="{3808A781-E131-42F5-AA3A-89F1B31E6375}"/>
              </a:ext>
            </a:extLst>
          </p:cNvPr>
          <p:cNvGrpSpPr/>
          <p:nvPr/>
        </p:nvGrpSpPr>
        <p:grpSpPr>
          <a:xfrm>
            <a:off x="5588877" y="3482642"/>
            <a:ext cx="800339" cy="228598"/>
            <a:chOff x="5062000" y="2848065"/>
            <a:chExt cx="800339" cy="239517"/>
          </a:xfrm>
        </p:grpSpPr>
        <p:sp>
          <p:nvSpPr>
            <p:cNvPr id="14" name="Oval 13">
              <a:extLst>
                <a:ext uri="{FF2B5EF4-FFF2-40B4-BE49-F238E27FC236}">
                  <a16:creationId xmlns:a16="http://schemas.microsoft.com/office/drawing/2014/main" id="{B3DBDE52-AB5F-4FCA-ABD3-103135F766E0}"/>
                </a:ext>
              </a:extLst>
            </p:cNvPr>
            <p:cNvSpPr/>
            <p:nvPr/>
          </p:nvSpPr>
          <p:spPr bwMode="auto">
            <a:xfrm>
              <a:off x="5062000" y="2848065"/>
              <a:ext cx="228600" cy="239517"/>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a:ln>
                  <a:noFill/>
                </a:ln>
                <a:solidFill>
                  <a:schemeClr val="tx1"/>
                </a:solidFill>
                <a:effectLst/>
              </a:endParaRPr>
            </a:p>
          </p:txBody>
        </p:sp>
        <p:cxnSp>
          <p:nvCxnSpPr>
            <p:cNvPr id="15" name="Straight Connector 14">
              <a:extLst>
                <a:ext uri="{FF2B5EF4-FFF2-40B4-BE49-F238E27FC236}">
                  <a16:creationId xmlns:a16="http://schemas.microsoft.com/office/drawing/2014/main" id="{703F2EA2-2BB3-4714-9B50-50DEE2C1A3A1}"/>
                </a:ext>
              </a:extLst>
            </p:cNvPr>
            <p:cNvCxnSpPr>
              <a:cxnSpLocks/>
              <a:stCxn id="14" idx="6"/>
            </p:cNvCxnSpPr>
            <p:nvPr/>
          </p:nvCxnSpPr>
          <p:spPr bwMode="auto">
            <a:xfrm>
              <a:off x="5290600" y="2967824"/>
              <a:ext cx="571739" cy="42127"/>
            </a:xfrm>
            <a:prstGeom prst="line">
              <a:avLst/>
            </a:prstGeom>
            <a:noFill/>
            <a:ln w="28575" cap="flat" cmpd="sng" algn="ctr">
              <a:solidFill>
                <a:schemeClr val="accent1"/>
              </a:solidFill>
              <a:prstDash val="solid"/>
              <a:round/>
              <a:headEnd type="none" w="med" len="med"/>
              <a:tailEnd type="none" w="med" len="med"/>
            </a:ln>
            <a:effectLst/>
          </p:spPr>
        </p:cxnSp>
      </p:grpSp>
      <p:pic>
        <p:nvPicPr>
          <p:cNvPr id="23" name="Picture 22">
            <a:extLst>
              <a:ext uri="{FF2B5EF4-FFF2-40B4-BE49-F238E27FC236}">
                <a16:creationId xmlns:a16="http://schemas.microsoft.com/office/drawing/2014/main" id="{9684E624-64FE-4F25-8CD3-775FDC81DE18}"/>
              </a:ext>
            </a:extLst>
          </p:cNvPr>
          <p:cNvPicPr>
            <a:picLocks noChangeAspect="1"/>
          </p:cNvPicPr>
          <p:nvPr/>
        </p:nvPicPr>
        <p:blipFill rotWithShape="1">
          <a:blip r:embed="rId4"/>
          <a:srcRect l="11375" t="22371" r="61640" b="33601"/>
          <a:stretch/>
        </p:blipFill>
        <p:spPr>
          <a:xfrm>
            <a:off x="6341090" y="2500210"/>
            <a:ext cx="3050264" cy="3019532"/>
          </a:xfrm>
          <a:prstGeom prst="rect">
            <a:avLst/>
          </a:prstGeom>
          <a:ln w="28575">
            <a:solidFill>
              <a:schemeClr val="accent1"/>
            </a:solidFill>
          </a:ln>
        </p:spPr>
      </p:pic>
    </p:spTree>
    <p:extLst>
      <p:ext uri="{BB962C8B-B14F-4D97-AF65-F5344CB8AC3E}">
        <p14:creationId xmlns:p14="http://schemas.microsoft.com/office/powerpoint/2010/main" val="380580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purl.org/dc/dcmitype/"/>
    <ds:schemaRef ds:uri="4486bbf1-55fc-49d2-af7e-ec287a4789b3"/>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23F91AB9-2C27-49ED-BA93-1DEB4A0D0A09}"/>
</file>

<file path=docProps/app.xml><?xml version="1.0" encoding="utf-8"?>
<Properties xmlns="http://schemas.openxmlformats.org/officeDocument/2006/extended-properties" xmlns:vt="http://schemas.openxmlformats.org/officeDocument/2006/docPropsVTypes">
  <Template>AER EduPack Template-PPT 4</Template>
  <TotalTime>29</TotalTime>
  <Words>3055</Words>
  <Application>Microsoft Office PowerPoint</Application>
  <PresentationFormat>Widescreen</PresentationFormat>
  <Paragraphs>405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Wingdings</vt:lpstr>
      <vt:lpstr>Calibri</vt:lpstr>
      <vt:lpstr>Bookshelf Symbol 1</vt:lpstr>
      <vt:lpstr>Courier New</vt:lpstr>
      <vt:lpstr>Ansys - Slide Master</vt:lpstr>
      <vt:lpstr>PowerPoint Presentation</vt:lpstr>
      <vt:lpstr>Objectifs pédagogiques de cette unité de cours</vt:lpstr>
      <vt:lpstr>Sommaire de l’unité de lecture 2</vt:lpstr>
      <vt:lpstr>Graphiques à barres</vt:lpstr>
      <vt:lpstr>Graphique à barres créé avec Granta EduPack</vt:lpstr>
      <vt:lpstr>Quels cours concernés? A l’echelle du campus?</vt:lpstr>
      <vt:lpstr>Graphiques à bulles</vt:lpstr>
      <vt:lpstr>Graphiques à bulles créés avec Granta EduPack</vt:lpstr>
      <vt:lpstr>Création de graphiques pour la sélection</vt:lpstr>
      <vt:lpstr>Création de graphiques pour la sélection</vt:lpstr>
      <vt:lpstr>La barre d’outils pour gérer les graphiques</vt:lpstr>
      <vt:lpstr>Les outils ligne, zone et courbe</vt:lpstr>
      <vt:lpstr>Comment utiliser les outils d'annotation dans les graphiques</vt:lpstr>
      <vt:lpstr>Sous-ensembles personnalisés</vt:lpstr>
      <vt:lpstr>Modification des paramètres du graphique (étiquettes, etc.)</vt:lpstr>
      <vt:lpstr>Créer vos propres fiches matériaux</vt:lpstr>
      <vt:lpstr>Sauvegarde de projets, rédaction de rapports</vt:lpstr>
      <vt:lpstr>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Soma Chakrabarti</cp:lastModifiedBy>
  <cp:revision>3</cp:revision>
  <dcterms:created xsi:type="dcterms:W3CDTF">2021-07-28T08:35:53Z</dcterms:created>
  <dcterms:modified xsi:type="dcterms:W3CDTF">2021-08-01T21:56:30Z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